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0" r:id="rId3"/>
    <p:sldId id="272" r:id="rId4"/>
    <p:sldId id="288" r:id="rId5"/>
    <p:sldId id="289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307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6 KAMALI B" initials="1KB" lastIdx="1" clrIdx="0">
    <p:extLst>
      <p:ext uri="{19B8F6BF-5375-455C-9EA6-DF929625EA0E}">
        <p15:presenceInfo xmlns:p15="http://schemas.microsoft.com/office/powerpoint/2012/main" userId="146 KAMALI 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A0584A7-AEF5-4AF0-8652-2B1FE4A6850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84630D-AF3E-4E88-BE54-25FF5326B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2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84A7-AEF5-4AF0-8652-2B1FE4A6850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630D-AF3E-4E88-BE54-25FF5326B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37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584A7-AEF5-4AF0-8652-2B1FE4A6850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84630D-AF3E-4E88-BE54-25FF5326B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96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84A7-AEF5-4AF0-8652-2B1FE4A6850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630D-AF3E-4E88-BE54-25FF5326B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6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584A7-AEF5-4AF0-8652-2B1FE4A6850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84630D-AF3E-4E88-BE54-25FF5326B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8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584A7-AEF5-4AF0-8652-2B1FE4A6850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84630D-AF3E-4E88-BE54-25FF5326B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0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584A7-AEF5-4AF0-8652-2B1FE4A6850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84630D-AF3E-4E88-BE54-25FF5326B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0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84A7-AEF5-4AF0-8652-2B1FE4A6850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630D-AF3E-4E88-BE54-25FF5326B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4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584A7-AEF5-4AF0-8652-2B1FE4A6850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84630D-AF3E-4E88-BE54-25FF5326B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2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84A7-AEF5-4AF0-8652-2B1FE4A6850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630D-AF3E-4E88-BE54-25FF5326B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0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584A7-AEF5-4AF0-8652-2B1FE4A6850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684630D-AF3E-4E88-BE54-25FF5326B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0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84A7-AEF5-4AF0-8652-2B1FE4A6850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4630D-AF3E-4E88-BE54-25FF5326B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9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9873-B221-46D7-887A-5905F9B05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70401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GRAPHICAL SECRET KEY VERIFICATION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46D32-F7CC-4241-8656-B3BE1F63C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53" y="5392270"/>
            <a:ext cx="11779623" cy="134470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>
                <a:solidFill>
                  <a:srgbClr val="002060"/>
                </a:solidFill>
              </a:rPr>
              <a:t>GUIDE                                                                                                                                               MEMBERS</a:t>
            </a:r>
          </a:p>
          <a:p>
            <a:pPr algn="l"/>
            <a:r>
              <a:rPr lang="en-IN" dirty="0" err="1">
                <a:solidFill>
                  <a:srgbClr val="002060"/>
                </a:solidFill>
              </a:rPr>
              <a:t>Mrs.A.KANCHANA</a:t>
            </a:r>
            <a:r>
              <a:rPr lang="en-IN" dirty="0">
                <a:solidFill>
                  <a:srgbClr val="002060"/>
                </a:solidFill>
              </a:rPr>
              <a:t> ,ME.,                                                                                                              DHARSHINI.S – 2018PECCS125</a:t>
            </a:r>
          </a:p>
          <a:p>
            <a:r>
              <a:rPr lang="en-IN" dirty="0">
                <a:solidFill>
                  <a:srgbClr val="002060"/>
                </a:solidFill>
              </a:rPr>
              <a:t>                                                                                                                                    JOSEPHINE BENITA.T – 2018PECCS145</a:t>
            </a:r>
          </a:p>
          <a:p>
            <a:pPr algn="l"/>
            <a:r>
              <a:rPr lang="en-IN" dirty="0">
                <a:solidFill>
                  <a:srgbClr val="002060"/>
                </a:solidFill>
              </a:rPr>
              <a:t>BATCH NO:   A-19                                                                                                                 KAMALI.B - 2018PECCS146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2247E-CFEB-4A1A-B6BE-29548E37F6D1}"/>
              </a:ext>
            </a:extLst>
          </p:cNvPr>
          <p:cNvSpPr txBox="1"/>
          <p:nvPr/>
        </p:nvSpPr>
        <p:spPr>
          <a:xfrm>
            <a:off x="7119815" y="4720492"/>
            <a:ext cx="277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DOMAIN: SECURITY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8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904C1E-E100-490F-ABCA-7160EF367BBD}"/>
              </a:ext>
            </a:extLst>
          </p:cNvPr>
          <p:cNvSpPr/>
          <p:nvPr/>
        </p:nvSpPr>
        <p:spPr>
          <a:xfrm>
            <a:off x="93785" y="70337"/>
            <a:ext cx="12004430" cy="667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5CC9C-5E87-40CC-A49E-CC49A88E3116}"/>
              </a:ext>
            </a:extLst>
          </p:cNvPr>
          <p:cNvSpPr txBox="1"/>
          <p:nvPr/>
        </p:nvSpPr>
        <p:spPr>
          <a:xfrm>
            <a:off x="4345354" y="201129"/>
            <a:ext cx="408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72754-EBEC-4D1B-8B74-FDE113B4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3" y="855141"/>
            <a:ext cx="11746522" cy="580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4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904C1E-E100-490F-ABCA-7160EF367BBD}"/>
              </a:ext>
            </a:extLst>
          </p:cNvPr>
          <p:cNvSpPr/>
          <p:nvPr/>
        </p:nvSpPr>
        <p:spPr>
          <a:xfrm>
            <a:off x="93785" y="70337"/>
            <a:ext cx="12004430" cy="667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5CC9C-5E87-40CC-A49E-CC49A88E3116}"/>
              </a:ext>
            </a:extLst>
          </p:cNvPr>
          <p:cNvSpPr txBox="1"/>
          <p:nvPr/>
        </p:nvSpPr>
        <p:spPr>
          <a:xfrm>
            <a:off x="4079630" y="162258"/>
            <a:ext cx="481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CHART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27C07-FC45-41C8-B51A-77A13657C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97169"/>
            <a:ext cx="11785600" cy="58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1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2160-668C-4BC3-86BA-C731B97B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CAA409-C307-4521-9AE5-E7314EC27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767088"/>
              </p:ext>
            </p:extLst>
          </p:nvPr>
        </p:nvGraphicFramePr>
        <p:xfrm>
          <a:off x="4736122" y="664309"/>
          <a:ext cx="7174528" cy="500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262">
                  <a:extLst>
                    <a:ext uri="{9D8B030D-6E8A-4147-A177-3AD203B41FA5}">
                      <a16:colId xmlns:a16="http://schemas.microsoft.com/office/drawing/2014/main" val="3705032339"/>
                    </a:ext>
                  </a:extLst>
                </a:gridCol>
                <a:gridCol w="2524369">
                  <a:extLst>
                    <a:ext uri="{9D8B030D-6E8A-4147-A177-3AD203B41FA5}">
                      <a16:colId xmlns:a16="http://schemas.microsoft.com/office/drawing/2014/main" val="357183559"/>
                    </a:ext>
                  </a:extLst>
                </a:gridCol>
                <a:gridCol w="1328616">
                  <a:extLst>
                    <a:ext uri="{9D8B030D-6E8A-4147-A177-3AD203B41FA5}">
                      <a16:colId xmlns:a16="http://schemas.microsoft.com/office/drawing/2014/main" val="1650942079"/>
                    </a:ext>
                  </a:extLst>
                </a:gridCol>
                <a:gridCol w="1766281">
                  <a:extLst>
                    <a:ext uri="{9D8B030D-6E8A-4147-A177-3AD203B41FA5}">
                      <a16:colId xmlns:a16="http://schemas.microsoft.com/office/drawing/2014/main" val="1290282462"/>
                    </a:ext>
                  </a:extLst>
                </a:gridCol>
              </a:tblGrid>
              <a:tr h="99557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235744"/>
                  </a:ext>
                </a:extLst>
              </a:tr>
              <a:tr h="63354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681899"/>
                  </a:ext>
                </a:extLst>
              </a:tr>
              <a:tr h="770194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CREATED BY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30820"/>
                  </a:ext>
                </a:extLst>
              </a:tr>
              <a:tr h="719015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PICKING THE COLORS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PICK THE CORRECT SEQUENCE OF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49459"/>
                  </a:ext>
                </a:extLst>
              </a:tr>
              <a:tr h="890954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DRAG &amp;DROP THE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DRAG &amp; DROP THE IMAGES IN A CORRECT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7496"/>
                  </a:ext>
                </a:extLst>
              </a:tr>
              <a:tr h="9955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 &amp; STORE THE FILES SAFELY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3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85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2420-C838-44D9-B0D2-24F17C9F8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8F2A4-9912-4DF4-86AF-42CB98E0F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84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0074-9A8F-472E-9087-87492D6A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13CD7A-FEB5-4960-94DE-AE3DB01B6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7" t="7840" r="13680" b="9517"/>
          <a:stretch/>
        </p:blipFill>
        <p:spPr>
          <a:xfrm>
            <a:off x="4595446" y="273539"/>
            <a:ext cx="7244862" cy="56739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4AB5-F274-45E1-929D-F4D15B7B7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51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AF0A-E9D0-4661-A940-9E61FD1E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TWO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844CF-5AF1-4E7F-9AC6-250BAECA6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0" t="25173" r="10904" b="8995"/>
          <a:stretch/>
        </p:blipFill>
        <p:spPr>
          <a:xfrm>
            <a:off x="4736123" y="578339"/>
            <a:ext cx="7323015" cy="5251938"/>
          </a:xfrm>
        </p:spPr>
      </p:pic>
    </p:spTree>
    <p:extLst>
      <p:ext uri="{BB962C8B-B14F-4D97-AF65-F5344CB8AC3E}">
        <p14:creationId xmlns:p14="http://schemas.microsoft.com/office/powerpoint/2010/main" val="260060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8F2D-C22C-471B-BFA3-B14BBE1A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699000" cy="245644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THREE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003B2-F45B-420A-8B99-691B966AF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9824" r="11401"/>
          <a:stretch/>
        </p:blipFill>
        <p:spPr>
          <a:xfrm>
            <a:off x="4587631" y="593969"/>
            <a:ext cx="7135446" cy="5353539"/>
          </a:xfrm>
        </p:spPr>
      </p:pic>
    </p:spTree>
    <p:extLst>
      <p:ext uri="{BB962C8B-B14F-4D97-AF65-F5344CB8AC3E}">
        <p14:creationId xmlns:p14="http://schemas.microsoft.com/office/powerpoint/2010/main" val="401972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6222-1737-41AD-91D1-15F4AA35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4D3F-5EE4-4C66-9CAD-3EBFBB72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sers tend to pick password that can be easily guessed.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,here we are using three step authentication system ,in order to keep our information highly secure.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three step verification systems are as follows: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numerical user name and  password.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colors in the correct sequence.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and drop the image in grid(pattern).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01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915E-A890-4E91-8101-A9C4FE40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MODULE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F13B-1FBC-4F61-96E1-A769C3DB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647" y="1170509"/>
            <a:ext cx="6281873" cy="5248622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the user will get registered in a particular website. It will be formed like a structure where the user details will be filled.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have the three fields of authentication.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numerical user name and  password.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correct sequence.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and drop the image in grid(pattern).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this module is present online, the user can register from anywhere they have access to the internet.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109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33B9-B292-4A25-8D43-12D2606D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AB52-A2D7-4CCD-8270-0710AB53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 reaches a login page on a website they have previously created an account with.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registered users to log in to a site using credentials 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their unique ID and key to verify their identity. 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input their credentials on the website's login form. That information is then sent to the authentication server where the information is compared with all the user credentials on file. 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match is found, the system will authenticate users and grant them access to their accounts.</a:t>
            </a:r>
          </a:p>
        </p:txBody>
      </p:sp>
    </p:spTree>
    <p:extLst>
      <p:ext uri="{BB962C8B-B14F-4D97-AF65-F5344CB8AC3E}">
        <p14:creationId xmlns:p14="http://schemas.microsoft.com/office/powerpoint/2010/main" val="385857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5253-6401-4A35-ABA4-F32458322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9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904C1E-E100-490F-ABCA-7160EF367BBD}"/>
              </a:ext>
            </a:extLst>
          </p:cNvPr>
          <p:cNvSpPr/>
          <p:nvPr/>
        </p:nvSpPr>
        <p:spPr>
          <a:xfrm>
            <a:off x="93785" y="91830"/>
            <a:ext cx="12004430" cy="667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LEVEL AUTHENTICATION MODULE</a:t>
            </a: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1.Alpha numerical user name and  password.</a:t>
            </a:r>
            <a:endParaRPr lang="en-US" sz="24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The first level of authentication will be a normal authentication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our details, click on the next button.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2.Picking the colors in the correct sequence.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Next the level two of authentication will be to create a pattern of colors by selecting it so quickly.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we want to select green ,red ,blue then my color pattern will be green, red, blue for authentication 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3.Drag and drop the image in grid(pattern).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Next the level three of authentication is ,where we have to drag and drop the images to create a pattern of colors.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83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33B9-B292-4A25-8D43-12D2606D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SYSTEM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AB52-A2D7-4CCD-8270-0710AB53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login, the user can upload their files and also he/she can able to view it after uploading.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File-System module 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a number of interfaces that let you perform standard file management operations on files already resident on the filesystem.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 can rename, copy, or delete any file, and you can set any available properties for the file.</a:t>
            </a:r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0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07EA-5F56-4BC4-982B-2A221F7A3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6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FA689-7E20-44FB-ABE3-4CC2F01F592A}"/>
              </a:ext>
            </a:extLst>
          </p:cNvPr>
          <p:cNvSpPr/>
          <p:nvPr/>
        </p:nvSpPr>
        <p:spPr>
          <a:xfrm>
            <a:off x="1493520" y="769620"/>
            <a:ext cx="131064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To Upload file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9D5B0423-3835-4CC5-AB54-91404C46685B}"/>
              </a:ext>
            </a:extLst>
          </p:cNvPr>
          <p:cNvSpPr/>
          <p:nvPr/>
        </p:nvSpPr>
        <p:spPr>
          <a:xfrm>
            <a:off x="850106" y="1882140"/>
            <a:ext cx="2597468" cy="103632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Are you logged in? 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064CB84-E8E3-40A9-9510-AF8111F5D9D0}"/>
              </a:ext>
            </a:extLst>
          </p:cNvPr>
          <p:cNvSpPr/>
          <p:nvPr/>
        </p:nvSpPr>
        <p:spPr>
          <a:xfrm>
            <a:off x="4168140" y="1798320"/>
            <a:ext cx="2247900" cy="1219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Do you have account?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3BA72-6162-4AF1-97AB-48D8FEF863E9}"/>
              </a:ext>
            </a:extLst>
          </p:cNvPr>
          <p:cNvSpPr/>
          <p:nvPr/>
        </p:nvSpPr>
        <p:spPr>
          <a:xfrm>
            <a:off x="7063263" y="1889760"/>
            <a:ext cx="1341120" cy="1036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Enter your username &amp;password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84D165-2AC7-4A7E-B36C-763DFFFDB0F4}"/>
              </a:ext>
            </a:extLst>
          </p:cNvPr>
          <p:cNvSpPr/>
          <p:nvPr/>
        </p:nvSpPr>
        <p:spPr>
          <a:xfrm>
            <a:off x="8716803" y="1889760"/>
            <a:ext cx="1188720" cy="1036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Picking the colors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627E68-2AEB-4363-ACEF-A23EBEF3C161}"/>
              </a:ext>
            </a:extLst>
          </p:cNvPr>
          <p:cNvSpPr/>
          <p:nvPr/>
        </p:nvSpPr>
        <p:spPr>
          <a:xfrm>
            <a:off x="10260330" y="1889760"/>
            <a:ext cx="1257300" cy="1036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Graphical password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35C40-B9E4-4309-BAB9-A516FE5D2973}"/>
              </a:ext>
            </a:extLst>
          </p:cNvPr>
          <p:cNvSpPr/>
          <p:nvPr/>
        </p:nvSpPr>
        <p:spPr>
          <a:xfrm>
            <a:off x="1158240" y="3581400"/>
            <a:ext cx="1828800" cy="1036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Choose a file to upload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C0844-1AE8-4A95-87EC-7414E809FC7F}"/>
              </a:ext>
            </a:extLst>
          </p:cNvPr>
          <p:cNvSpPr/>
          <p:nvPr/>
        </p:nvSpPr>
        <p:spPr>
          <a:xfrm>
            <a:off x="4404360" y="3581400"/>
            <a:ext cx="1775460" cy="1036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Create an account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E6E86C-C421-4F33-A711-42BCD251C547}"/>
              </a:ext>
            </a:extLst>
          </p:cNvPr>
          <p:cNvSpPr/>
          <p:nvPr/>
        </p:nvSpPr>
        <p:spPr>
          <a:xfrm>
            <a:off x="1158240" y="5052060"/>
            <a:ext cx="1828800" cy="853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File uploaded successfully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F8187FB-0022-4786-82AA-8F86CB378A69}"/>
              </a:ext>
            </a:extLst>
          </p:cNvPr>
          <p:cNvSpPr/>
          <p:nvPr/>
        </p:nvSpPr>
        <p:spPr>
          <a:xfrm>
            <a:off x="4404360" y="6217920"/>
            <a:ext cx="1775460" cy="32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Save &amp; close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E65324-85F2-4042-933E-9D985DEF465B}"/>
              </a:ext>
            </a:extLst>
          </p:cNvPr>
          <p:cNvSpPr/>
          <p:nvPr/>
        </p:nvSpPr>
        <p:spPr>
          <a:xfrm>
            <a:off x="4404360" y="5113020"/>
            <a:ext cx="17754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View the uploaded file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56E828-451B-4462-AEBF-95BE6B335004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148840" y="1531620"/>
            <a:ext cx="0" cy="350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82E09-0B8E-4BC3-925A-D4ADF457AE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47574" y="2400300"/>
            <a:ext cx="720566" cy="76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FBF24A-15B3-4DDE-8FBE-A0DCA5632A30}"/>
              </a:ext>
            </a:extLst>
          </p:cNvPr>
          <p:cNvSpPr txBox="1"/>
          <p:nvPr/>
        </p:nvSpPr>
        <p:spPr>
          <a:xfrm>
            <a:off x="3447574" y="2004060"/>
            <a:ext cx="5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9F4793-B4A4-4270-9B30-C8A43A9CD39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416040" y="2407920"/>
            <a:ext cx="64722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FF9DC8-D6C0-4EBA-A411-EAADCF5DFFC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404383" y="2407920"/>
            <a:ext cx="31242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C3EB73-CE23-4F44-B802-69FB125ECD8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905523" y="2407920"/>
            <a:ext cx="35480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CC2A2C-0970-4736-859F-6F16F16F6A29}"/>
              </a:ext>
            </a:extLst>
          </p:cNvPr>
          <p:cNvCxnSpPr>
            <a:stCxn id="4" idx="2"/>
          </p:cNvCxnSpPr>
          <p:nvPr/>
        </p:nvCxnSpPr>
        <p:spPr>
          <a:xfrm>
            <a:off x="2148840" y="2918460"/>
            <a:ext cx="0" cy="6553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E7F614-5BDF-4C4F-9973-CF5CD0C601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292090" y="3017520"/>
            <a:ext cx="0" cy="5638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E61DFD-645D-41EC-B76F-7F090CE2A5D1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072640" y="4617720"/>
            <a:ext cx="0" cy="4343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94257F-F86D-416B-A910-F9703F2E119E}"/>
              </a:ext>
            </a:extLst>
          </p:cNvPr>
          <p:cNvCxnSpPr>
            <a:cxnSpLocks/>
          </p:cNvCxnSpPr>
          <p:nvPr/>
        </p:nvCxnSpPr>
        <p:spPr>
          <a:xfrm>
            <a:off x="5292090" y="5905500"/>
            <a:ext cx="0" cy="3124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9F881C-8E4B-4F09-9A47-C19CA8D79721}"/>
              </a:ext>
            </a:extLst>
          </p:cNvPr>
          <p:cNvCxnSpPr>
            <a:stCxn id="8" idx="3"/>
          </p:cNvCxnSpPr>
          <p:nvPr/>
        </p:nvCxnSpPr>
        <p:spPr>
          <a:xfrm>
            <a:off x="11517630" y="2407920"/>
            <a:ext cx="33147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2494AB-9D70-4A0B-B3B5-DE4DB1A90DE2}"/>
              </a:ext>
            </a:extLst>
          </p:cNvPr>
          <p:cNvCxnSpPr/>
          <p:nvPr/>
        </p:nvCxnSpPr>
        <p:spPr>
          <a:xfrm flipV="1">
            <a:off x="11849100" y="510540"/>
            <a:ext cx="0" cy="18973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73D7318-7ADA-40E9-BA6B-AB6E1A8F00CF}"/>
              </a:ext>
            </a:extLst>
          </p:cNvPr>
          <p:cNvCxnSpPr/>
          <p:nvPr/>
        </p:nvCxnSpPr>
        <p:spPr>
          <a:xfrm flipH="1">
            <a:off x="495300" y="510540"/>
            <a:ext cx="113538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C7205A-05EF-4086-82C0-20843B50EB5C}"/>
              </a:ext>
            </a:extLst>
          </p:cNvPr>
          <p:cNvCxnSpPr/>
          <p:nvPr/>
        </p:nvCxnSpPr>
        <p:spPr>
          <a:xfrm>
            <a:off x="495300" y="510540"/>
            <a:ext cx="0" cy="35204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3B4ED7-D1FF-4078-BB3B-08F49B2A4D84}"/>
              </a:ext>
            </a:extLst>
          </p:cNvPr>
          <p:cNvCxnSpPr>
            <a:cxnSpLocks/>
          </p:cNvCxnSpPr>
          <p:nvPr/>
        </p:nvCxnSpPr>
        <p:spPr>
          <a:xfrm>
            <a:off x="495300" y="4030980"/>
            <a:ext cx="66294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8DA5F4-CB48-4894-BB96-6E1D6BDD7BF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87040" y="5509260"/>
            <a:ext cx="141732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F3A43DD-8107-4280-80D7-62B4BC83B578}"/>
              </a:ext>
            </a:extLst>
          </p:cNvPr>
          <p:cNvCxnSpPr>
            <a:stCxn id="8" idx="2"/>
          </p:cNvCxnSpPr>
          <p:nvPr/>
        </p:nvCxnSpPr>
        <p:spPr>
          <a:xfrm>
            <a:off x="10888980" y="2926080"/>
            <a:ext cx="0" cy="25831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9DA8CFB-3861-46C4-BC61-7942808BBBFE}"/>
              </a:ext>
            </a:extLst>
          </p:cNvPr>
          <p:cNvCxnSpPr>
            <a:cxnSpLocks/>
          </p:cNvCxnSpPr>
          <p:nvPr/>
        </p:nvCxnSpPr>
        <p:spPr>
          <a:xfrm flipH="1">
            <a:off x="6179820" y="5509260"/>
            <a:ext cx="470916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AABCCA0-F49A-4CE4-916D-88A00C202C3B}"/>
              </a:ext>
            </a:extLst>
          </p:cNvPr>
          <p:cNvSpPr txBox="1"/>
          <p:nvPr/>
        </p:nvSpPr>
        <p:spPr>
          <a:xfrm>
            <a:off x="2286480" y="3086100"/>
            <a:ext cx="70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41DC6D-CE14-4C4F-8290-38FF004AD8F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179820" y="4099560"/>
            <a:ext cx="4991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7C29A7-E0C9-4291-BE9A-C6CF36B1F827}"/>
              </a:ext>
            </a:extLst>
          </p:cNvPr>
          <p:cNvCxnSpPr>
            <a:cxnSpLocks/>
          </p:cNvCxnSpPr>
          <p:nvPr/>
        </p:nvCxnSpPr>
        <p:spPr>
          <a:xfrm flipV="1">
            <a:off x="6678930" y="2407920"/>
            <a:ext cx="0" cy="16916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3A883D1-23D7-4E9C-ACD6-C24CA88A66D3}"/>
              </a:ext>
            </a:extLst>
          </p:cNvPr>
          <p:cNvSpPr txBox="1"/>
          <p:nvPr/>
        </p:nvSpPr>
        <p:spPr>
          <a:xfrm>
            <a:off x="6393179" y="1990606"/>
            <a:ext cx="5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59AE89-8C72-48D2-95E7-36FE1A00A2E8}"/>
              </a:ext>
            </a:extLst>
          </p:cNvPr>
          <p:cNvSpPr txBox="1"/>
          <p:nvPr/>
        </p:nvSpPr>
        <p:spPr>
          <a:xfrm>
            <a:off x="5394960" y="3086100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BE3FCD-CB01-452E-9C95-64FEE38E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CD18-D99A-482C-9794-73D7A245E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E888A-9135-4149-B792-9E2342EC3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</a:p>
        </p:txBody>
      </p:sp>
    </p:spTree>
    <p:extLst>
      <p:ext uri="{BB962C8B-B14F-4D97-AF65-F5344CB8AC3E}">
        <p14:creationId xmlns:p14="http://schemas.microsoft.com/office/powerpoint/2010/main" val="97151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492FF-26A0-4A98-B5BB-DDF2DA8F6798}"/>
              </a:ext>
            </a:extLst>
          </p:cNvPr>
          <p:cNvSpPr/>
          <p:nvPr/>
        </p:nvSpPr>
        <p:spPr>
          <a:xfrm>
            <a:off x="78154" y="85969"/>
            <a:ext cx="12012246" cy="668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E06D-8784-47DE-B069-8EB94EF6C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4" b="45955"/>
          <a:stretch/>
        </p:blipFill>
        <p:spPr>
          <a:xfrm>
            <a:off x="302011" y="155043"/>
            <a:ext cx="11569558" cy="64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3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A210-BBD3-4692-B0D2-DB8389B26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8138-B900-4855-9C89-34B63BACB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252705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904C1E-E100-490F-ABCA-7160EF367BBD}"/>
              </a:ext>
            </a:extLst>
          </p:cNvPr>
          <p:cNvSpPr/>
          <p:nvPr/>
        </p:nvSpPr>
        <p:spPr>
          <a:xfrm>
            <a:off x="93785" y="70337"/>
            <a:ext cx="12004430" cy="667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5ECC3-3CBF-45F2-99AB-771995A1E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9" y="916369"/>
            <a:ext cx="10718921" cy="5523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E5CC9C-5E87-40CC-A49E-CC49A88E3116}"/>
              </a:ext>
            </a:extLst>
          </p:cNvPr>
          <p:cNvSpPr txBox="1"/>
          <p:nvPr/>
        </p:nvSpPr>
        <p:spPr>
          <a:xfrm>
            <a:off x="4345354" y="201129"/>
            <a:ext cx="408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01958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904C1E-E100-490F-ABCA-7160EF367BBD}"/>
              </a:ext>
            </a:extLst>
          </p:cNvPr>
          <p:cNvSpPr/>
          <p:nvPr/>
        </p:nvSpPr>
        <p:spPr>
          <a:xfrm>
            <a:off x="93785" y="70337"/>
            <a:ext cx="12004430" cy="667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5CC9C-5E87-40CC-A49E-CC49A88E3116}"/>
              </a:ext>
            </a:extLst>
          </p:cNvPr>
          <p:cNvSpPr txBox="1"/>
          <p:nvPr/>
        </p:nvSpPr>
        <p:spPr>
          <a:xfrm>
            <a:off x="4345354" y="201129"/>
            <a:ext cx="408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9B642-24CA-47C2-88A3-A076830F3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7" y="830579"/>
            <a:ext cx="11738708" cy="56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6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904C1E-E100-490F-ABCA-7160EF367BBD}"/>
              </a:ext>
            </a:extLst>
          </p:cNvPr>
          <p:cNvSpPr/>
          <p:nvPr/>
        </p:nvSpPr>
        <p:spPr>
          <a:xfrm>
            <a:off x="93785" y="70337"/>
            <a:ext cx="12004430" cy="667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5CC9C-5E87-40CC-A49E-CC49A88E3116}"/>
              </a:ext>
            </a:extLst>
          </p:cNvPr>
          <p:cNvSpPr txBox="1"/>
          <p:nvPr/>
        </p:nvSpPr>
        <p:spPr>
          <a:xfrm>
            <a:off x="4345354" y="201129"/>
            <a:ext cx="408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5096D-7FF0-49B5-8A54-CF8026C31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2" y="872490"/>
            <a:ext cx="11660555" cy="57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4207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3182</TotalTime>
  <Words>632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Calibri Light</vt:lpstr>
      <vt:lpstr>Rockwell</vt:lpstr>
      <vt:lpstr>Times New Roman</vt:lpstr>
      <vt:lpstr>Wingdings</vt:lpstr>
      <vt:lpstr>Atlas</vt:lpstr>
      <vt:lpstr>GRAPHICAL SECRET KEY VERIFICATION SYSTEM</vt:lpstr>
      <vt:lpstr>SYSTEM  ARCHITECTURE</vt:lpstr>
      <vt:lpstr>PowerPoint Presentation</vt:lpstr>
      <vt:lpstr>SYSTEM DESIGN</vt:lpstr>
      <vt:lpstr>PowerPoint Presentation</vt:lpstr>
      <vt:lpstr>SYSTEM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DICTIONARY</vt:lpstr>
      <vt:lpstr>INPUT DESIGN</vt:lpstr>
      <vt:lpstr>LEVEL ONE</vt:lpstr>
      <vt:lpstr>LEVEL TWO</vt:lpstr>
      <vt:lpstr>LEVEL THREE</vt:lpstr>
      <vt:lpstr>MODULES</vt:lpstr>
      <vt:lpstr>REGISTRATION MODULE </vt:lpstr>
      <vt:lpstr>LOGIN MODULE</vt:lpstr>
      <vt:lpstr>PowerPoint Presentation</vt:lpstr>
      <vt:lpstr>FILE SYSTEM MODULE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SECRET KEY VERIFICATION SYSTEM</dc:title>
  <dc:creator>145 JOSEPHINE BENITA T</dc:creator>
  <cp:lastModifiedBy>145 JOSEPHINE BENITA T</cp:lastModifiedBy>
  <cp:revision>55</cp:revision>
  <dcterms:created xsi:type="dcterms:W3CDTF">2022-01-02T13:30:47Z</dcterms:created>
  <dcterms:modified xsi:type="dcterms:W3CDTF">2022-05-16T14:49:28Z</dcterms:modified>
</cp:coreProperties>
</file>