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6"/>
  </p:notesMasterIdLst>
  <p:sldIdLst>
    <p:sldId id="256" r:id="rId3"/>
    <p:sldId id="274" r:id="rId4"/>
    <p:sldId id="27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15500-0B8C-4B30-90ED-505241AEEE0E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C3A2C-F870-4F53-9E62-319243F04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2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9DE2-84DC-F647-AB36-26EE0E31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BCDBA-7604-5746-A9A9-F10EFBEE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439DB-3089-A941-9C6E-97E3703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D6E39-0465-1E40-85AF-262029A8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2E07D-19D2-114F-B9D5-78E93A6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9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1F7E-1C56-974A-8FD7-345F9EE5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96FDD-317C-DA45-9C49-D1458BD7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3AAC9-15AF-6B4D-BB7C-B83A8992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45544-BF00-D449-98C3-68233BCC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055AE-C693-F541-A567-34ADE0D9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79181F-3DFE-6B4B-B753-1A55A107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878FA-EAE3-014D-BF58-153A782DC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6AA7A-E8A3-4A42-B4C0-DA5495A9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DCE6F-7943-A945-8F4C-2E66ABE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FEC0B-60C0-2A4B-A56B-DF375A9F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56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939338"/>
            <a:ext cx="10173699" cy="5245331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384175" indent="-18288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567055" indent="-182880">
              <a:lnSpc>
                <a:spcPct val="100000"/>
              </a:lnSpc>
              <a:buFont typeface="Calibri" panose="020F0502020204030204" pitchFamily="34" charset="0"/>
              <a:buChar char="◦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749935" indent="-18288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一级</a:t>
            </a:r>
          </a:p>
          <a:p>
            <a:pPr lvl="2"/>
            <a:r>
              <a:rPr lang="zh-CN" altLang="en-US" dirty="0"/>
              <a:t>二级</a:t>
            </a:r>
            <a:endParaRPr lang="en-US" altLang="zh-CN" dirty="0"/>
          </a:p>
          <a:p>
            <a:pPr lvl="3"/>
            <a:r>
              <a:rPr lang="zh-CN" altLang="en-US" dirty="0"/>
              <a:t>三级</a:t>
            </a:r>
            <a:endParaRPr lang="en-US" altLang="zh-CN" dirty="0"/>
          </a:p>
          <a:p>
            <a:pPr lvl="4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DZ21330045 </a:t>
            </a:r>
            <a:r>
              <a:rPr lang="zh-CN" altLang="en-US" dirty="0"/>
              <a:t>张兆琛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8827" y="335437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B73-E8A4-DC47-B126-EF6296AF54B2}" type="datetime1">
              <a:rPr lang="zh-CN" altLang="en-US" smtClean="0"/>
              <a:t>2024/11/24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1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0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476-54AC-D34E-85AC-3D302D3D67F9}" type="datetime1">
              <a:rPr lang="zh-CN" altLang="en-US" smtClean="0"/>
              <a:t>2024/11/24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A102F5-5073-4537-9E94-DCB7A12B6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FDD8-3AAF-B746-BBC8-D8D8A26C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C8AEE-E715-714E-A3D1-4C093E3B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1BFF8-9C8A-D947-8773-412D2F4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EE5E0-D043-E941-BE85-8834C75B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4251-AFD5-0048-8B72-B9E28DAF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0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43B8-D344-9E40-ABEB-DB40ABD2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119E5-7702-644F-976A-63A45BBB3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0C7A-FBA7-6345-A365-040E90D2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33487-6ADF-B641-B2A2-5F396FD9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FD4AB-FE94-F14A-8C7F-FAD1E4F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5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E25F-9ECB-894A-B274-24D67F9B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4F43-C083-F243-A621-1D2AE906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47AC2-C299-E34F-88A7-17EC9D4A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CF17B-7614-1C47-9BC4-4C315D22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34863-931E-B848-9DC5-1A554AE3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B04CB-45E6-7A42-9FDF-EC7FDC77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7A20B-75D4-774C-8D8B-BF162970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A521C-07AF-524E-9385-D734CDB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5133-2EB7-D54F-A413-A4DA622E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6997A-A62F-8049-80E6-D6F4A8BD0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350622-0B37-854E-8AD1-C406868EF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7A6B3-A5B2-8C4A-9E5B-AFC8A01D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90D31A-75AB-1340-AD6D-76888022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FFFC50-2AFB-7240-89F1-C7299C5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7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A0D23-457D-AE47-A831-1E6694F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B58D0-01D2-2B41-BA22-DB5ABDED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88238B-C629-664A-AEA0-265C1A7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69FA4-88F0-E948-9CA2-D566B64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5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3D1F6-2A98-8645-B0C3-06C70CCD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148314-015F-F149-9C97-5D034006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6E4F8-345E-E844-B871-6315EA9A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13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A3ABC-4469-664C-A3A4-325C7857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39372-E71E-EA4C-A95C-1AE30B83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C81C0-3FDB-8A4E-9CED-2BA6A7CA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D2407-3D55-4A48-9D7F-3ACD62A7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6DD4E-A2C8-2140-8065-DEEF5B4B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7B0BC-E52D-9540-A664-18603F50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4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9F1C2-F3E6-D243-9A6C-0E3065D9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8FA3F-F03C-9D47-88F9-06E68BF9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B91F8-5D01-9B44-A407-247472D39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5FD5A-DB14-FD46-A876-4B36E8CA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2024/11/24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408F7-54FB-4444-80A0-CB5CC5EC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44BB6-431D-3E4D-874B-42FCAD25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2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EE693-BCB0-4C4D-8FA8-2EB04A08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25B58-37C0-0D46-A733-86C44C0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950B-9194-5D48-9F74-6FBFC9A1F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416C-3D97-954D-85D2-83B45446B67F}" type="datetimeFigureOut">
              <a:rPr kumimoji="1" lang="zh-CN" altLang="en-US" smtClean="0"/>
              <a:t>2024/11/24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2CEDD-90FA-5646-9489-6CEC3657B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90FA-75CF-B249-B94E-7B58A47A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4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34320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527" y="342055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96" y="1003696"/>
            <a:ext cx="10604877" cy="5259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44A07D-A3DC-3548-8AFD-38EA30987F0A}" type="datetime1">
              <a:rPr lang="zh-CN" altLang="en-US" smtClean="0"/>
              <a:pPr/>
              <a:t>2024/11/24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8527" y="878706"/>
            <a:ext cx="1044139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C172CDF-144F-425F-BCCE-51F884C3B6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30404" y="169392"/>
            <a:ext cx="8615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1841-8546-7F45-8CB3-BB54D0716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B9F3E-D19E-6B43-8617-541590CF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                                                         王驰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                       </a:t>
            </a:r>
            <a:r>
              <a:rPr kumimoji="1" lang="en-US" altLang="zh-CN" dirty="0"/>
              <a:t>2024.11.24</a:t>
            </a:r>
          </a:p>
        </p:txBody>
      </p:sp>
    </p:spTree>
    <p:extLst>
      <p:ext uri="{BB962C8B-B14F-4D97-AF65-F5344CB8AC3E}">
        <p14:creationId xmlns:p14="http://schemas.microsoft.com/office/powerpoint/2010/main" val="32755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双频中继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en-US" altLang="zh-CN" dirty="0">
                <a:solidFill>
                  <a:prstClr val="black"/>
                </a:solidFill>
              </a:rPr>
              <a:t>Debug</a:t>
            </a:r>
            <a:r>
              <a:rPr kumimoji="1" lang="zh-CN" altLang="en-US" dirty="0">
                <a:solidFill>
                  <a:prstClr val="black"/>
                </a:solidFill>
              </a:rPr>
              <a:t>找原因，为什么</a:t>
            </a:r>
            <a:r>
              <a:rPr kumimoji="1" lang="en-US" altLang="zh-CN" dirty="0">
                <a:solidFill>
                  <a:prstClr val="black"/>
                </a:solidFill>
              </a:rPr>
              <a:t>RR</a:t>
            </a:r>
            <a:r>
              <a:rPr kumimoji="1" lang="zh-CN" altLang="en-US" dirty="0">
                <a:solidFill>
                  <a:prstClr val="black"/>
                </a:solidFill>
              </a:rPr>
              <a:t>会比材料方案好。目前跑出的实验结果是当无线链路波动比较大的情况下，材料方案会更好。波动较小的情况，材料方案会比</a:t>
            </a:r>
            <a:r>
              <a:rPr kumimoji="1" lang="en-US" altLang="zh-CN" dirty="0">
                <a:solidFill>
                  <a:prstClr val="black"/>
                </a:solidFill>
              </a:rPr>
              <a:t>RR</a:t>
            </a:r>
            <a:r>
              <a:rPr kumimoji="1" lang="zh-CN" altLang="en-US" dirty="0">
                <a:solidFill>
                  <a:prstClr val="black"/>
                </a:solidFill>
              </a:rPr>
              <a:t>差。</a:t>
            </a:r>
            <a:r>
              <a:rPr kumimoji="1" lang="zh-CN" altLang="en-US">
                <a:solidFill>
                  <a:prstClr val="black"/>
                </a:solidFill>
              </a:rPr>
              <a:t>理论分析应该不</a:t>
            </a:r>
            <a:r>
              <a:rPr kumimoji="1" lang="zh-CN" altLang="en-US" dirty="0">
                <a:solidFill>
                  <a:prstClr val="black"/>
                </a:solidFill>
              </a:rPr>
              <a:t>会比</a:t>
            </a:r>
            <a:r>
              <a:rPr kumimoji="1" lang="en-US" altLang="zh-CN" dirty="0">
                <a:solidFill>
                  <a:prstClr val="black"/>
                </a:solidFill>
              </a:rPr>
              <a:t>RR</a:t>
            </a:r>
            <a:r>
              <a:rPr kumimoji="1" lang="zh-CN" altLang="en-US" dirty="0">
                <a:solidFill>
                  <a:prstClr val="black"/>
                </a:solidFill>
              </a:rPr>
              <a:t>好太多，但也不会差。还在找原因。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双频中继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继续做实验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71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自定义 3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8F1882"/>
      </a:accent1>
      <a:accent2>
        <a:srgbClr val="6A135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ABC605B-094E-481D-BF28-264B5E89AE02}" vid="{BB390FF3-11A0-478F-A350-C17688C0985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3841</TotalTime>
  <Words>85</Words>
  <Application>Microsoft Macintosh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Times New Roman</vt:lpstr>
      <vt:lpstr>Office 主题​​</vt:lpstr>
      <vt:lpstr>1_主题1</vt:lpstr>
      <vt:lpstr>周报</vt:lpstr>
      <vt:lpstr>总结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Microsoft Office User</dc:creator>
  <cp:lastModifiedBy>驰 王</cp:lastModifiedBy>
  <cp:revision>1418</cp:revision>
  <dcterms:created xsi:type="dcterms:W3CDTF">2019-10-07T05:21:53Z</dcterms:created>
  <dcterms:modified xsi:type="dcterms:W3CDTF">2024-11-24T12:41:12Z</dcterms:modified>
</cp:coreProperties>
</file>