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2024.06.23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看了双频中继和蓝牙的</a:t>
            </a:r>
            <a:r>
              <a:rPr kumimoji="1" lang="en-US" altLang="zh-CN" dirty="0">
                <a:solidFill>
                  <a:prstClr val="black"/>
                </a:solidFill>
              </a:rPr>
              <a:t>mesh</a:t>
            </a:r>
            <a:r>
              <a:rPr kumimoji="1" lang="zh-CN" altLang="en-US" dirty="0">
                <a:solidFill>
                  <a:prstClr val="black"/>
                </a:solidFill>
              </a:rPr>
              <a:t>策略两个材料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做了部分</a:t>
            </a:r>
            <a:r>
              <a:rPr kumimoji="1" lang="en-US" altLang="zh-CN" dirty="0">
                <a:solidFill>
                  <a:prstClr val="black"/>
                </a:solidFill>
              </a:rPr>
              <a:t>ppt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做完</a:t>
            </a:r>
            <a:r>
              <a:rPr kumimoji="1" lang="en-US" altLang="zh-CN" dirty="0">
                <a:solidFill>
                  <a:prstClr val="black"/>
                </a:solidFill>
              </a:rPr>
              <a:t>ppt</a:t>
            </a:r>
            <a:r>
              <a:rPr kumimoji="1" lang="zh-CN" altLang="en-US" dirty="0">
                <a:solidFill>
                  <a:prstClr val="black"/>
                </a:solidFill>
              </a:rPr>
              <a:t>，找时间跟尹老师汇报一下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完善双频漫游的论文，开始写双频中继的论文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48</Words>
  <Application>Microsoft Macintosh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1381</cp:revision>
  <dcterms:created xsi:type="dcterms:W3CDTF">2019-10-07T05:21:53Z</dcterms:created>
  <dcterms:modified xsi:type="dcterms:W3CDTF">2024-06-23T12:36:20Z</dcterms:modified>
</cp:coreProperties>
</file>