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2024/6/30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2024/6/30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2024/6/30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2024.06.30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看另外两个项目的材料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根据张老师的一些意见修改了双频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漫游的论文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吴老师说周一把实验数据给我，根据这个去修改论文实验部分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和吴老师约一下时间，请教双频中继项目的一些问题，并开始写论文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65</Words>
  <Application>Microsoft Macintosh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1384</cp:revision>
  <dcterms:created xsi:type="dcterms:W3CDTF">2019-10-07T05:21:53Z</dcterms:created>
  <dcterms:modified xsi:type="dcterms:W3CDTF">2024-06-30T12:35:40Z</dcterms:modified>
</cp:coreProperties>
</file>