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2024/7/7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2024/7/7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2024/7/7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2024/7/7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2024.07.07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张老师那边说实验部分有点简单，需要和其他方法在各个指标做对比，在</a:t>
            </a:r>
            <a:r>
              <a:rPr kumimoji="1" lang="en-US" altLang="zh-CN" dirty="0">
                <a:solidFill>
                  <a:prstClr val="black"/>
                </a:solidFill>
              </a:rPr>
              <a:t>ns-3</a:t>
            </a:r>
            <a:r>
              <a:rPr kumimoji="1" lang="zh-CN" altLang="en-US" dirty="0">
                <a:solidFill>
                  <a:prstClr val="black"/>
                </a:solidFill>
              </a:rPr>
              <a:t>实现别人的方法，但复现有点难度，可能用常规的方法替代。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改了相关</a:t>
            </a:r>
            <a:r>
              <a:rPr kumimoji="1" lang="zh-CN" altLang="en-US">
                <a:solidFill>
                  <a:prstClr val="black"/>
                </a:solidFill>
              </a:rPr>
              <a:t>工作的部分。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改论文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57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1385</cp:revision>
  <dcterms:created xsi:type="dcterms:W3CDTF">2019-10-07T05:21:53Z</dcterms:created>
  <dcterms:modified xsi:type="dcterms:W3CDTF">2024-07-07T04:23:37Z</dcterms:modified>
</cp:coreProperties>
</file>