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2024.07.14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补充仿真实验，其他方案跟论文方案做对比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>
                <a:solidFill>
                  <a:prstClr val="black"/>
                </a:solidFill>
              </a:rPr>
              <a:t>继续补充实验，改</a:t>
            </a:r>
            <a:r>
              <a:rPr kumimoji="1" lang="zh-CN" altLang="en-US" dirty="0">
                <a:solidFill>
                  <a:prstClr val="black"/>
                </a:solidFill>
              </a:rPr>
              <a:t>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26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1387</cp:revision>
  <dcterms:created xsi:type="dcterms:W3CDTF">2019-10-07T05:21:53Z</dcterms:created>
  <dcterms:modified xsi:type="dcterms:W3CDTF">2024-07-14T12:27:18Z</dcterms:modified>
</cp:coreProperties>
</file>