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2024/7/28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2024/7/28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2024/7/28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2024/7/28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2024.07.28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完成仿真实验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改了部分论文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完成论文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18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1389</cp:revision>
  <dcterms:created xsi:type="dcterms:W3CDTF">2019-10-07T05:21:53Z</dcterms:created>
  <dcterms:modified xsi:type="dcterms:W3CDTF">2024-07-28T11:11:30Z</dcterms:modified>
</cp:coreProperties>
</file>