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2024/8/4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2024/8/4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2024.08.04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完成论文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>
                <a:solidFill>
                  <a:prstClr val="black"/>
                </a:solidFill>
              </a:rPr>
              <a:t>阅读论文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13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1390</cp:revision>
  <dcterms:created xsi:type="dcterms:W3CDTF">2019-10-07T05:21:53Z</dcterms:created>
  <dcterms:modified xsi:type="dcterms:W3CDTF">2024-08-04T10:31:57Z</dcterms:modified>
</cp:coreProperties>
</file>