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2024/8/11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2024.08.11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调研了一下双频中继的相关工作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13135-4545-895A-7337-5DC9C5B7F525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继续做这个双频中继的项目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24</Words>
  <Application>Microsoft Macintosh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1393</cp:revision>
  <dcterms:created xsi:type="dcterms:W3CDTF">2019-10-07T05:21:53Z</dcterms:created>
  <dcterms:modified xsi:type="dcterms:W3CDTF">2024-08-11T13:01:07Z</dcterms:modified>
</cp:coreProperties>
</file>