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5"/>
  </p:notesMasterIdLst>
  <p:sldIdLst>
    <p:sldId id="256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2024/9/1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2024/9/1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2024/9/1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2024.09.01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刷一下新生</a:t>
            </a:r>
            <a:r>
              <a:rPr kumimoji="1" lang="en-US" altLang="zh-CN" dirty="0">
                <a:solidFill>
                  <a:prstClr val="black"/>
                </a:solidFill>
              </a:rPr>
              <a:t>MOOC</a:t>
            </a:r>
          </a:p>
          <a:p>
            <a:r>
              <a:rPr kumimoji="1" lang="zh-CN" altLang="en-US" dirty="0">
                <a:solidFill>
                  <a:prstClr val="black"/>
                </a:solidFill>
              </a:rPr>
              <a:t>继续做无线中继的项目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</TotalTime>
  <Words>18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1395</cp:revision>
  <dcterms:created xsi:type="dcterms:W3CDTF">2019-10-07T05:21:53Z</dcterms:created>
  <dcterms:modified xsi:type="dcterms:W3CDTF">2024-09-01T11:15:21Z</dcterms:modified>
</cp:coreProperties>
</file>