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7"/>
  </p:notesMasterIdLst>
  <p:sldIdLst>
    <p:sldId id="256" r:id="rId3"/>
    <p:sldId id="274" r:id="rId4"/>
    <p:sldId id="276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2024/9/8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2024/9/8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2024/9/8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学期总结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2024.09.09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上学期总结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在</a:t>
            </a:r>
            <a:r>
              <a:rPr kumimoji="1" lang="en-US" altLang="zh-CN" dirty="0">
                <a:solidFill>
                  <a:prstClr val="black"/>
                </a:solidFill>
              </a:rPr>
              <a:t>ns3</a:t>
            </a:r>
            <a:r>
              <a:rPr kumimoji="1" lang="zh-CN" altLang="en-US" dirty="0">
                <a:solidFill>
                  <a:prstClr val="black"/>
                </a:solidFill>
              </a:rPr>
              <a:t>上完成双频漫游的代码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撰写毕设论文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项目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在毕设的基础上补充双频漫游的实验，并撰写对应的论文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初步理清了双频中继项目的基本内容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反思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写论文或者汇报的时候逻辑不清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看项目材料的时候思考不深入，会漏掉一些关键问题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查阅资料的时候记录总结不及时，经常做重复任务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5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下学期计划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学习上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修够学分，完成课程任务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完成双频中继项目的论文撰写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增加论文阅读量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生活上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坚持健身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养成好的生活习惯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119</Words>
  <Application>Microsoft Macintosh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学期总结</vt:lpstr>
      <vt:lpstr>上学期总结</vt:lpstr>
      <vt:lpstr>反思</vt:lpstr>
      <vt:lpstr>下学期计划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1396</cp:revision>
  <dcterms:created xsi:type="dcterms:W3CDTF">2019-10-07T05:21:53Z</dcterms:created>
  <dcterms:modified xsi:type="dcterms:W3CDTF">2024-09-08T13:57:43Z</dcterms:modified>
</cp:coreProperties>
</file>