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2024.09.15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参加新生讲座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写了双频中继论文，进度大概</a:t>
            </a:r>
            <a:r>
              <a:rPr kumimoji="1" lang="en-US" altLang="zh-CN">
                <a:solidFill>
                  <a:prstClr val="black"/>
                </a:solidFill>
              </a:rPr>
              <a:t>30%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写完无线中继的论文初稿，找尹老师和张老师请教修改意见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39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1397</cp:revision>
  <dcterms:created xsi:type="dcterms:W3CDTF">2019-10-07T05:21:53Z</dcterms:created>
  <dcterms:modified xsi:type="dcterms:W3CDTF">2024-09-15T11:18:02Z</dcterms:modified>
</cp:coreProperties>
</file>