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71" r:id="rId2"/>
  </p:sldMasterIdLst>
  <p:notesMasterIdLst>
    <p:notesMasterId r:id="rId6"/>
  </p:notesMasterIdLst>
  <p:sldIdLst>
    <p:sldId id="256" r:id="rId3"/>
    <p:sldId id="274" r:id="rId4"/>
    <p:sldId id="275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5"/>
    <p:restoredTop sz="94729"/>
  </p:normalViewPr>
  <p:slideViewPr>
    <p:cSldViewPr snapToGrid="0" snapToObjects="1">
      <p:cViewPr varScale="1">
        <p:scale>
          <a:sx n="109" d="100"/>
          <a:sy n="109" d="100"/>
        </p:scale>
        <p:origin x="6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D15500-0B8C-4B30-90ED-505241AEEE0E}" type="datetimeFigureOut">
              <a:rPr lang="zh-CN" altLang="en-US" smtClean="0"/>
              <a:t>2024/9/22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6C3A2C-F870-4F53-9E62-319243F045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48241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B19DE2-84DC-F647-AB36-26EE0E31FD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1EBCDBA-7604-5746-A9A9-F10EFBEE9E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D439DB-3089-A941-9C6E-97E370334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416C-3D97-954D-85D2-83B45446B67F}" type="datetimeFigureOut">
              <a:rPr kumimoji="1" lang="zh-CN" altLang="en-US" smtClean="0"/>
              <a:t>2024/9/22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4D6E39-0465-1E40-85AF-262029A8A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F2E07D-19D2-114F-B9D5-78E93A613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A6B3-2DA7-1C4A-B37A-D5F68FBB05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74962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A41F7E-1C56-974A-8FD7-345F9EE53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A296FDD-317C-DA45-9C49-D1458BD70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F3AAC9-15AF-6B4D-BB7C-B83A89924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416C-3D97-954D-85D2-83B45446B67F}" type="datetimeFigureOut">
              <a:rPr kumimoji="1" lang="zh-CN" altLang="en-US" smtClean="0"/>
              <a:t>2024/9/22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545544-BF00-D449-98C3-68233BCC3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1055AE-C693-F541-A567-34ADE0D90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A6B3-2DA7-1C4A-B37A-D5F68FBB05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49962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379181F-3DFE-6B4B-B753-1A55A10796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35878FA-EAE3-014D-BF58-153A782DCC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A6AA7A-E8A3-4A42-B4C0-DA5495A99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416C-3D97-954D-85D2-83B45446B67F}" type="datetimeFigureOut">
              <a:rPr kumimoji="1" lang="zh-CN" altLang="en-US" smtClean="0"/>
              <a:t>2024/9/22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FDCE6F-7943-A945-8F4C-2E66ABE59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9FEC0B-60C0-2A4B-A56B-DF375A9FB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A6B3-2DA7-1C4A-B37A-D5F68FBB05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735644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1273" y="939338"/>
            <a:ext cx="10173699" cy="5245331"/>
          </a:xfrm>
        </p:spPr>
        <p:txBody>
          <a:bodyPr/>
          <a:lstStyle>
            <a:lvl1pPr>
              <a:defRPr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384175" indent="-182880">
              <a:lnSpc>
                <a:spcPct val="100000"/>
              </a:lnSpc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567055" indent="-182880">
              <a:lnSpc>
                <a:spcPct val="100000"/>
              </a:lnSpc>
              <a:buFont typeface="Calibri" panose="020F0502020204030204" pitchFamily="34" charset="0"/>
              <a:buChar char="◦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749935" indent="-182880">
              <a:lnSpc>
                <a:spcPct val="100000"/>
              </a:lnSpc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一级</a:t>
            </a:r>
          </a:p>
          <a:p>
            <a:pPr lvl="2"/>
            <a:r>
              <a:rPr lang="zh-CN" altLang="en-US" dirty="0"/>
              <a:t>二级</a:t>
            </a:r>
            <a:endParaRPr lang="en-US" altLang="zh-CN" dirty="0"/>
          </a:p>
          <a:p>
            <a:pPr lvl="3"/>
            <a:r>
              <a:rPr lang="zh-CN" altLang="en-US" dirty="0"/>
              <a:t>三级</a:t>
            </a:r>
            <a:endParaRPr lang="en-US" altLang="zh-CN" dirty="0"/>
          </a:p>
          <a:p>
            <a:pPr lvl="4"/>
            <a:endParaRPr lang="zh-CN" altLang="en-US" dirty="0"/>
          </a:p>
          <a:p>
            <a:pPr lvl="2"/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3F50D-A9E9-F647-91DF-E56CF0CE87AF}" type="datetime1">
              <a:rPr lang="zh-CN" altLang="en-US" smtClean="0"/>
              <a:t>2024/9/22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DZ21330045 </a:t>
            </a:r>
            <a:r>
              <a:rPr lang="zh-CN" altLang="en-US" dirty="0"/>
              <a:t>张兆琛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348827" y="335437"/>
            <a:ext cx="10058400" cy="50101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401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80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20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F4B73-E8A4-DC47-B126-EF6296AF54B2}" type="datetime1">
              <a:rPr lang="zh-CN" altLang="en-US" smtClean="0"/>
              <a:t>2024/9/22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述职报告 </a:t>
            </a:r>
            <a:r>
              <a:rPr lang="en-US" altLang="zh-CN"/>
              <a:t>C13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3149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20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936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20" y="0"/>
            <a:ext cx="12191985" cy="4915076"/>
          </a:xfrm>
          <a:solidFill>
            <a:schemeClr val="accent2"/>
          </a:solid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907024"/>
            <a:ext cx="1011936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39476-54AC-D34E-85AC-3D302D3D67F9}" type="datetime1">
              <a:rPr lang="zh-CN" altLang="en-US" smtClean="0"/>
              <a:t>2024/9/22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述职报告 </a:t>
            </a:r>
            <a:r>
              <a:rPr lang="en-US" altLang="zh-CN"/>
              <a:t>C13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2115" y="286118"/>
            <a:ext cx="1247135" cy="117267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BA102F5-5073-4537-9E94-DCB7A12B60B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2115" y="286118"/>
            <a:ext cx="1247135" cy="1172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934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9BFDD8-3AAF-B746-BBC8-D8D8A26C8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FC8AEE-E715-714E-A3D1-4C093E3BF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71BFF8-9C8A-D947-8773-412D2F401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416C-3D97-954D-85D2-83B45446B67F}" type="datetimeFigureOut">
              <a:rPr kumimoji="1" lang="zh-CN" altLang="en-US" smtClean="0"/>
              <a:t>2024/9/22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8EE5E0-D043-E941-BE85-8834C75BA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754251-AFD5-0048-8B72-B9E28DAFE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A6B3-2DA7-1C4A-B37A-D5F68FBB05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88037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9E43B8-D344-9E40-ABEB-DB40ABD22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30119E5-7702-644F-976A-63A45BBB39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CA0C7A-FBA7-6345-A365-040E90D26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416C-3D97-954D-85D2-83B45446B67F}" type="datetimeFigureOut">
              <a:rPr kumimoji="1" lang="zh-CN" altLang="en-US" smtClean="0"/>
              <a:t>2024/9/22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933487-6ADF-B641-B2A2-5F396FD98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8FD4AB-FE94-F14A-8C7F-FAD1E4F71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A6B3-2DA7-1C4A-B37A-D5F68FBB05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13583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42E25F-9ECB-894A-B274-24D67F9BD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604F43-C083-F243-A621-1D2AE906C7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FC47AC2-C299-E34F-88A7-17EC9D4A8B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2BCF17B-7614-1C47-9BC4-4C315D22E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416C-3D97-954D-85D2-83B45446B67F}" type="datetimeFigureOut">
              <a:rPr kumimoji="1" lang="zh-CN" altLang="en-US" smtClean="0"/>
              <a:t>2024/9/22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BC34863-931E-B848-9DC5-1A554AE3E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D8B04CB-45E6-7A42-9FDF-EC7FDC77E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A6B3-2DA7-1C4A-B37A-D5F68FBB05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7212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E7A20B-75D4-774C-8D8B-BF1629702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0AA521C-07AF-524E-9385-D734CDBD17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8675133-2EB7-D54F-A413-A4DA622E0D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E76997A-A62F-8049-80E6-D6F4A8BD01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5350622-0B37-854E-8AD1-C406868EF7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607A6B3-A5B2-8C4A-9E5B-AFC8A01DE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416C-3D97-954D-85D2-83B45446B67F}" type="datetimeFigureOut">
              <a:rPr kumimoji="1" lang="zh-CN" altLang="en-US" smtClean="0"/>
              <a:t>2024/9/22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890D31A-75AB-1340-AD6D-768880221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1FFFC50-2AFB-7240-89F1-C7299C58B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A6B3-2DA7-1C4A-B37A-D5F68FBB05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68708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AA0D23-457D-AE47-A831-1E6694F35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28B58D0-01D2-2B41-BA22-DB5ABDED3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416C-3D97-954D-85D2-83B45446B67F}" type="datetimeFigureOut">
              <a:rPr kumimoji="1" lang="zh-CN" altLang="en-US" smtClean="0"/>
              <a:t>2024/9/22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388238B-C629-664A-AEA0-265C1A727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EA69FA4-88F0-E948-9CA2-D566B649D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A6B3-2DA7-1C4A-B37A-D5F68FBB05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88567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D63D1F6-2A98-8645-B0C3-06C70CCD1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416C-3D97-954D-85D2-83B45446B67F}" type="datetimeFigureOut">
              <a:rPr kumimoji="1" lang="zh-CN" altLang="en-US" smtClean="0"/>
              <a:t>2024/9/22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1148314-015F-F149-9C97-5D034006B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A16E4F8-345E-E844-B871-6315EA9A3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A6B3-2DA7-1C4A-B37A-D5F68FBB05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40139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8A3ABC-4469-664C-A3A4-325C7857D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239372-E71E-EA4C-A95C-1AE30B83DB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E2C81C0-3FDB-8A4E-9CED-2BA6A7CA4A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A2D2407-3D55-4A48-9D7F-3ACD62A7D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416C-3D97-954D-85D2-83B45446B67F}" type="datetimeFigureOut">
              <a:rPr kumimoji="1" lang="zh-CN" altLang="en-US" smtClean="0"/>
              <a:t>2024/9/22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4F6DD4E-A2C8-2140-8065-DEEF5B4B3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657B0BC-E52D-9540-A664-18603F509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A6B3-2DA7-1C4A-B37A-D5F68FBB05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79408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69F1C2-F3E6-D243-9A6C-0E3065D9B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EC8FA3F-F03C-9D47-88F9-06E68BF905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5AB91F8-5D01-9B44-A407-247472D396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0B5FD5A-DB14-FD46-A876-4B36E8CA0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416C-3D97-954D-85D2-83B45446B67F}" type="datetimeFigureOut">
              <a:rPr kumimoji="1" lang="zh-CN" altLang="en-US" smtClean="0"/>
              <a:t>2024/9/22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71408F7-54FB-4444-80A0-CB5CC5EC9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C444BB6-431D-3E4D-874B-42FCAD251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A6B3-2DA7-1C4A-B37A-D5F68FBB05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68225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.jp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80EE693-BCB0-4C4D-8FA8-2EB04A085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3B25B58-37C0-0D46-A733-86C44C032A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AC950B-9194-5D48-9F74-6FBFC9A1FD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93416C-3D97-954D-85D2-83B45446B67F}" type="datetimeFigureOut">
              <a:rPr kumimoji="1" lang="zh-CN" altLang="en-US" smtClean="0"/>
              <a:t>2024/9/22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62CEDD-90FA-5646-9489-6CEC3657B8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A190FA-75CF-B249-B94E-7B58A47AF1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33A6B3-2DA7-1C4A-B37A-D5F68FBB05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2048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" y="6400800"/>
            <a:ext cx="12192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" y="6334320"/>
            <a:ext cx="12192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8527" y="342055"/>
            <a:ext cx="10058400" cy="50101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0096" y="1003696"/>
            <a:ext cx="10604877" cy="525994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5" y="6459791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3644A07D-A3DC-3548-8AFD-38EA30987F0A}" type="datetime1">
              <a:rPr lang="zh-CN" altLang="en-US" smtClean="0"/>
              <a:pPr/>
              <a:t>2024/9/22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7" y="6459791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cap="all" baseline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en-US" altLang="zh-C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62" y="6459791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>
            <a:off x="348527" y="878706"/>
            <a:ext cx="10441393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>
            <a:extLst>
              <a:ext uri="{FF2B5EF4-FFF2-40B4-BE49-F238E27FC236}">
                <a16:creationId xmlns:a16="http://schemas.microsoft.com/office/drawing/2014/main" id="{EC172CDF-144F-425F-BCCE-51F884C3B686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0930404" y="169392"/>
            <a:ext cx="8615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96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32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38417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705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93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81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09982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84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87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89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241841-8546-7F45-8CB3-BB54D07161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周报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ACB9F3E-D19E-6B43-8617-541590CF79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kumimoji="1" lang="zh-CN" altLang="en-US" dirty="0"/>
              <a:t>                                                         王驰</a:t>
            </a:r>
            <a:endParaRPr kumimoji="1" lang="en-US" altLang="zh-CN" dirty="0"/>
          </a:p>
          <a:p>
            <a:r>
              <a:rPr kumimoji="1" lang="zh-CN" altLang="en-US" dirty="0"/>
              <a:t>                                                          </a:t>
            </a:r>
            <a:r>
              <a:rPr kumimoji="1" lang="en-US" altLang="zh-CN" dirty="0"/>
              <a:t>2024.09.22</a:t>
            </a:r>
          </a:p>
        </p:txBody>
      </p:sp>
    </p:spTree>
    <p:extLst>
      <p:ext uri="{BB962C8B-B14F-4D97-AF65-F5344CB8AC3E}">
        <p14:creationId xmlns:p14="http://schemas.microsoft.com/office/powerpoint/2010/main" val="3275523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B4E868-D33E-EB4F-8914-4FA1E3425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zh-CN" altLang="en-US" dirty="0"/>
              <a:t>总结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B8EC7EEB-A175-41CE-91D1-CE32F7D50776}"/>
              </a:ext>
            </a:extLst>
          </p:cNvPr>
          <p:cNvSpPr txBox="1">
            <a:spLocks/>
          </p:cNvSpPr>
          <p:nvPr/>
        </p:nvSpPr>
        <p:spPr>
          <a:xfrm>
            <a:off x="838200" y="1572376"/>
            <a:ext cx="10515600" cy="48571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>
                <a:solidFill>
                  <a:prstClr val="black"/>
                </a:solidFill>
              </a:rPr>
              <a:t>双频中继</a:t>
            </a:r>
            <a:endParaRPr kumimoji="1" lang="en-US" altLang="zh-CN" dirty="0">
              <a:solidFill>
                <a:prstClr val="black"/>
              </a:solidFill>
            </a:endParaRPr>
          </a:p>
          <a:p>
            <a:pPr lvl="1"/>
            <a:r>
              <a:rPr kumimoji="1" lang="zh-CN" altLang="en-US" dirty="0">
                <a:solidFill>
                  <a:prstClr val="black"/>
                </a:solidFill>
              </a:rPr>
              <a:t>论文初稿基本上完成了</a:t>
            </a:r>
            <a:endParaRPr kumimoji="1" lang="en-US" altLang="zh-CN" dirty="0">
              <a:solidFill>
                <a:prstClr val="black"/>
              </a:solidFill>
            </a:endParaRPr>
          </a:p>
          <a:p>
            <a:endParaRPr kumimoji="1" lang="en-US" altLang="zh-CN" dirty="0">
              <a:solidFill>
                <a:prstClr val="black"/>
              </a:solidFill>
            </a:endParaRPr>
          </a:p>
          <a:p>
            <a:endParaRPr kumimoji="1" lang="en-US" altLang="zh-CN" dirty="0">
              <a:solidFill>
                <a:prstClr val="black"/>
              </a:solidFill>
            </a:endParaRP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7E93BFA2-3397-4A67-8406-FAEB8919B2F2}"/>
              </a:ext>
            </a:extLst>
          </p:cNvPr>
          <p:cNvSpPr txBox="1">
            <a:spLocks/>
          </p:cNvSpPr>
          <p:nvPr/>
        </p:nvSpPr>
        <p:spPr>
          <a:xfrm>
            <a:off x="838200" y="1585609"/>
            <a:ext cx="10515600" cy="49072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en-US" altLang="zh-CN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343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B4E868-D33E-EB4F-8914-4FA1E3425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zh-CN" altLang="en-US" dirty="0"/>
              <a:t>下周计划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B8EC7EEB-A175-41CE-91D1-CE32F7D50776}"/>
              </a:ext>
            </a:extLst>
          </p:cNvPr>
          <p:cNvSpPr txBox="1">
            <a:spLocks/>
          </p:cNvSpPr>
          <p:nvPr/>
        </p:nvSpPr>
        <p:spPr>
          <a:xfrm>
            <a:off x="838200" y="1572376"/>
            <a:ext cx="10515600" cy="48571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>
                <a:solidFill>
                  <a:prstClr val="black"/>
                </a:solidFill>
              </a:rPr>
              <a:t>双频中继</a:t>
            </a:r>
            <a:endParaRPr kumimoji="1" lang="en-US" altLang="zh-CN" dirty="0">
              <a:solidFill>
                <a:prstClr val="black"/>
              </a:solidFill>
            </a:endParaRPr>
          </a:p>
          <a:p>
            <a:pPr lvl="1"/>
            <a:r>
              <a:rPr kumimoji="1" lang="zh-CN" altLang="en-US" dirty="0">
                <a:solidFill>
                  <a:prstClr val="black"/>
                </a:solidFill>
              </a:rPr>
              <a:t>自己先稍微改一下，然后请教尹老师和张老师</a:t>
            </a:r>
            <a:endParaRPr kumimoji="1" lang="en-US" altLang="zh-CN" dirty="0">
              <a:solidFill>
                <a:prstClr val="black"/>
              </a:solidFill>
            </a:endParaRPr>
          </a:p>
          <a:p>
            <a:pPr lvl="1"/>
            <a:endParaRPr kumimoji="1" lang="en-US" altLang="zh-CN" dirty="0">
              <a:solidFill>
                <a:prstClr val="black"/>
              </a:solidFill>
            </a:endParaRPr>
          </a:p>
          <a:p>
            <a:pPr lvl="1"/>
            <a:endParaRPr kumimoji="1" lang="en-US" altLang="zh-CN" dirty="0">
              <a:solidFill>
                <a:prstClr val="black"/>
              </a:solidFill>
            </a:endParaRPr>
          </a:p>
          <a:p>
            <a:endParaRPr kumimoji="1" lang="en-US" altLang="zh-CN" dirty="0">
              <a:solidFill>
                <a:prstClr val="black"/>
              </a:solidFill>
            </a:endParaRP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7E93BFA2-3397-4A67-8406-FAEB8919B2F2}"/>
              </a:ext>
            </a:extLst>
          </p:cNvPr>
          <p:cNvSpPr txBox="1">
            <a:spLocks/>
          </p:cNvSpPr>
          <p:nvPr/>
        </p:nvSpPr>
        <p:spPr>
          <a:xfrm>
            <a:off x="838200" y="1585609"/>
            <a:ext cx="10515600" cy="49072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en-US" altLang="zh-CN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27114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主题1">
  <a:themeElements>
    <a:clrScheme name="自定义 3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8F1882"/>
      </a:accent1>
      <a:accent2>
        <a:srgbClr val="6A135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自定义 1">
      <a:majorFont>
        <a:latin typeface="Times New Roman"/>
        <a:ea typeface="华文楷体"/>
        <a:cs typeface=""/>
      </a:majorFont>
      <a:minorFont>
        <a:latin typeface="Times New Roman"/>
        <a:ea typeface="华文楷体"/>
        <a:cs typeface=""/>
      </a:minorFont>
    </a:fontScheme>
    <a:fmtScheme name="怀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1" id="{EABC605B-094E-481D-BF28-264B5E89AE02}" vid="{BB390FF3-11A0-478F-A350-C17688C09856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3821</TotalTime>
  <Words>31</Words>
  <Application>Microsoft Macintosh PowerPoint</Application>
  <PresentationFormat>宽屏</PresentationFormat>
  <Paragraphs>10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</vt:i4>
      </vt:variant>
    </vt:vector>
  </HeadingPairs>
  <TitlesOfParts>
    <vt:vector size="10" baseType="lpstr">
      <vt:lpstr>等线</vt:lpstr>
      <vt:lpstr>等线 Light</vt:lpstr>
      <vt:lpstr>Arial</vt:lpstr>
      <vt:lpstr>Calibri</vt:lpstr>
      <vt:lpstr>Times New Roman</vt:lpstr>
      <vt:lpstr>Office 主题​​</vt:lpstr>
      <vt:lpstr>1_主题1</vt:lpstr>
      <vt:lpstr>周报</vt:lpstr>
      <vt:lpstr>总结</vt:lpstr>
      <vt:lpstr>下周计划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工作汇报</dc:title>
  <dc:creator>Microsoft Office User</dc:creator>
  <cp:lastModifiedBy>驰 王</cp:lastModifiedBy>
  <cp:revision>1398</cp:revision>
  <dcterms:created xsi:type="dcterms:W3CDTF">2019-10-07T05:21:53Z</dcterms:created>
  <dcterms:modified xsi:type="dcterms:W3CDTF">2024-09-22T08:09:31Z</dcterms:modified>
</cp:coreProperties>
</file>