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2024/9/29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2024/9/29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2024/9/29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2024/9/29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2024.09.29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 dirty="0">
                <a:solidFill>
                  <a:prstClr val="black"/>
                </a:solidFill>
              </a:rPr>
              <a:t>修改完善论文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双频中继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r>
              <a:rPr kumimoji="1" lang="zh-CN" altLang="en-US">
                <a:solidFill>
                  <a:prstClr val="black"/>
                </a:solidFill>
              </a:rPr>
              <a:t>继续修改论文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pPr lvl="1"/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19</Words>
  <Application>Microsoft Macintosh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1401</cp:revision>
  <dcterms:created xsi:type="dcterms:W3CDTF">2019-10-07T05:21:53Z</dcterms:created>
  <dcterms:modified xsi:type="dcterms:W3CDTF">2024-09-29T12:17:17Z</dcterms:modified>
</cp:coreProperties>
</file>