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2024/10/13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2024.10.13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仿真代码进度大概</a:t>
            </a:r>
            <a:r>
              <a:rPr kumimoji="1" lang="en-US" altLang="zh-CN" dirty="0">
                <a:solidFill>
                  <a:prstClr val="black"/>
                </a:solidFill>
              </a:rPr>
              <a:t>70%</a:t>
            </a:r>
            <a:r>
              <a:rPr kumimoji="1" lang="zh-CN" altLang="en-US" dirty="0">
                <a:solidFill>
                  <a:prstClr val="black"/>
                </a:solidFill>
              </a:rPr>
              <a:t>，前两个</a:t>
            </a:r>
            <a:r>
              <a:rPr kumimoji="1" lang="en-US" altLang="zh-CN" dirty="0">
                <a:solidFill>
                  <a:prstClr val="black"/>
                </a:solidFill>
              </a:rPr>
              <a:t>design</a:t>
            </a:r>
            <a:r>
              <a:rPr kumimoji="1" lang="zh-CN" altLang="en-US" dirty="0">
                <a:solidFill>
                  <a:prstClr val="black"/>
                </a:solidFill>
              </a:rPr>
              <a:t>写完了，第三个</a:t>
            </a:r>
            <a:r>
              <a:rPr kumimoji="1" lang="en-US" altLang="zh-CN" dirty="0">
                <a:solidFill>
                  <a:prstClr val="black"/>
                </a:solidFill>
              </a:rPr>
              <a:t>design</a:t>
            </a:r>
            <a:r>
              <a:rPr kumimoji="1" lang="zh-CN" altLang="en-US" dirty="0">
                <a:solidFill>
                  <a:prstClr val="black"/>
                </a:solidFill>
              </a:rPr>
              <a:t>开了一个头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把剩下的仿真代码写完，跑一下实验。确定一下对比</a:t>
            </a:r>
            <a:r>
              <a:rPr kumimoji="1" lang="zh-CN" altLang="en-US">
                <a:solidFill>
                  <a:prstClr val="black"/>
                </a:solidFill>
              </a:rPr>
              <a:t>的实验对象。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54</Words>
  <Application>Microsoft Macintosh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1402</cp:revision>
  <dcterms:created xsi:type="dcterms:W3CDTF">2019-10-07T05:21:53Z</dcterms:created>
  <dcterms:modified xsi:type="dcterms:W3CDTF">2024-10-13T03:25:04Z</dcterms:modified>
</cp:coreProperties>
</file>