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2024.10.20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仿真代码进度大概</a:t>
            </a:r>
            <a:r>
              <a:rPr kumimoji="1" lang="en-US" altLang="zh-CN" dirty="0">
                <a:solidFill>
                  <a:prstClr val="black"/>
                </a:solidFill>
              </a:rPr>
              <a:t>80%</a:t>
            </a:r>
            <a:r>
              <a:rPr kumimoji="1" lang="zh-CN" altLang="en-US" dirty="0">
                <a:solidFill>
                  <a:prstClr val="black"/>
                </a:solidFill>
              </a:rPr>
              <a:t>，这周有几个</a:t>
            </a:r>
            <a:r>
              <a:rPr kumimoji="1" lang="en-US" altLang="zh-CN" dirty="0">
                <a:solidFill>
                  <a:prstClr val="black"/>
                </a:solidFill>
              </a:rPr>
              <a:t>bug</a:t>
            </a:r>
            <a:r>
              <a:rPr kumimoji="1" lang="zh-CN" altLang="en-US" dirty="0">
                <a:solidFill>
                  <a:prstClr val="black"/>
                </a:solidFill>
              </a:rPr>
              <a:t>卡的有点久，进度较少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完成第三个</a:t>
            </a:r>
            <a:r>
              <a:rPr kumimoji="1" lang="en-US" altLang="zh-CN" dirty="0">
                <a:solidFill>
                  <a:prstClr val="black"/>
                </a:solidFill>
              </a:rPr>
              <a:t>design</a:t>
            </a:r>
            <a:r>
              <a:rPr kumimoji="1" lang="zh-CN" altLang="en-US" dirty="0">
                <a:solidFill>
                  <a:prstClr val="black"/>
                </a:solidFill>
              </a:rPr>
              <a:t>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39</Words>
  <Application>Microsoft Macintosh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1403</cp:revision>
  <dcterms:created xsi:type="dcterms:W3CDTF">2019-10-07T05:21:53Z</dcterms:created>
  <dcterms:modified xsi:type="dcterms:W3CDTF">2024-10-18T14:58:36Z</dcterms:modified>
</cp:coreProperties>
</file>