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2024/10/27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2024/10/27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2024/10/27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2024/10/27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2024.10.27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仿真代码基本写完了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准备组会论文分享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lang="en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Arghavani</a:t>
            </a:r>
            <a:r>
              <a:rPr lang="en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Mahdi, et al. "SUSS: Improving TCP Performance by Speeding Up Slow-Start." </a:t>
            </a:r>
            <a:r>
              <a:rPr lang="en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ACM SIGCOMM 2024 Conference</a:t>
            </a:r>
            <a:r>
              <a:rPr lang="en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跑一下</a:t>
            </a:r>
            <a:r>
              <a:rPr kumimoji="1" lang="zh-CN" altLang="en-US">
                <a:solidFill>
                  <a:prstClr val="black"/>
                </a:solidFill>
              </a:rPr>
              <a:t>实验。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56</Words>
  <Application>Microsoft Macintosh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1405</cp:revision>
  <dcterms:created xsi:type="dcterms:W3CDTF">2019-10-07T05:21:53Z</dcterms:created>
  <dcterms:modified xsi:type="dcterms:W3CDTF">2024-10-27T11:37:59Z</dcterms:modified>
</cp:coreProperties>
</file>