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2024/11/3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2024/11/3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2024/11/3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2024.11.03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主要在解决</a:t>
            </a:r>
            <a:r>
              <a:rPr kumimoji="1" lang="en-US" altLang="zh-CN" dirty="0">
                <a:solidFill>
                  <a:prstClr val="black"/>
                </a:solidFill>
              </a:rPr>
              <a:t>bug</a:t>
            </a: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跑了下实验，效果好像不是很好，还在排查是不是代码原因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继续排查原因，跑通实验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44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1408</cp:revision>
  <dcterms:created xsi:type="dcterms:W3CDTF">2019-10-07T05:21:53Z</dcterms:created>
  <dcterms:modified xsi:type="dcterms:W3CDTF">2024-11-03T13:46:55Z</dcterms:modified>
</cp:coreProperties>
</file>