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2024/11/10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2024/11/10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2024/11/10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2024/11/10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2024.11.03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双频中继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写了对比的两个方案的代码，跑了一下代码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目前材料方案跟对比的两个方案相比，并没有好多少，在尝试改变实验条件，看下优化情况会不会好点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双频中继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继续</a:t>
            </a:r>
            <a:r>
              <a:rPr kumimoji="1" lang="zh-CN" altLang="en-US">
                <a:solidFill>
                  <a:prstClr val="black"/>
                </a:solidFill>
              </a:rPr>
              <a:t>做对比实验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1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</TotalTime>
  <Words>61</Words>
  <Application>Microsoft Macintosh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驰 王</cp:lastModifiedBy>
  <cp:revision>1409</cp:revision>
  <dcterms:created xsi:type="dcterms:W3CDTF">2019-10-07T05:21:53Z</dcterms:created>
  <dcterms:modified xsi:type="dcterms:W3CDTF">2024-11-10T13:33:49Z</dcterms:modified>
</cp:coreProperties>
</file>