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32"/>
  </p:normalViewPr>
  <p:slideViewPr>
    <p:cSldViewPr snapToGrid="0" snapToObjects="1">
      <p:cViewPr varScale="1">
        <p:scale>
          <a:sx n="77" d="100"/>
          <a:sy n="77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2024.01.28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prstClr val="black"/>
                </a:solidFill>
              </a:rPr>
              <a:t>毕设：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完成开题报告，包括文献综述，方案设计等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完成文献翻译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学习</a:t>
            </a:r>
            <a:r>
              <a:rPr kumimoji="1" lang="en-US" altLang="zh-CN" dirty="0">
                <a:solidFill>
                  <a:prstClr val="black"/>
                </a:solidFill>
              </a:rPr>
              <a:t>NS3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试着实现仿真代码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看一下</a:t>
            </a:r>
            <a:r>
              <a:rPr kumimoji="1" lang="en-US" altLang="zh-CN" dirty="0">
                <a:solidFill>
                  <a:prstClr val="black"/>
                </a:solidFill>
              </a:rPr>
              <a:t>Wi-Fi</a:t>
            </a:r>
            <a:r>
              <a:rPr kumimoji="1" lang="zh-CN" altLang="en-US" dirty="0">
                <a:solidFill>
                  <a:prstClr val="black"/>
                </a:solidFill>
              </a:rPr>
              <a:t>中继的方案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39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 驰</cp:lastModifiedBy>
  <cp:revision>1312</cp:revision>
  <dcterms:created xsi:type="dcterms:W3CDTF">2019-10-07T05:21:53Z</dcterms:created>
  <dcterms:modified xsi:type="dcterms:W3CDTF">2024-01-28T12:02:48Z</dcterms:modified>
</cp:coreProperties>
</file>