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732"/>
  </p:normalViewPr>
  <p:slideViewPr>
    <p:cSldViewPr snapToGrid="0" snapToObjects="1">
      <p:cViewPr varScale="1">
        <p:scale>
          <a:sx n="77" d="100"/>
          <a:sy n="77" d="100"/>
        </p:scale>
        <p:origin x="79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2024/2/4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2024/2/4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2024/2/4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2024/2/4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2024.02.04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完善开题报告，修改技术方案细节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翻译论文</a:t>
            </a:r>
            <a:r>
              <a:rPr kumimoji="1" lang="en-US" altLang="zh-CN" dirty="0">
                <a:solidFill>
                  <a:prstClr val="black"/>
                </a:solidFill>
              </a:rPr>
              <a:t>Rethinking Fine-Grained Measurement From Software-Defined Perspective:</a:t>
            </a:r>
            <a:r>
              <a:rPr kumimoji="1" lang="zh-CN" altLang="en-US" dirty="0">
                <a:solidFill>
                  <a:prstClr val="black"/>
                </a:solidFill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</a:rPr>
              <a:t>A Survey</a:t>
            </a:r>
            <a:r>
              <a:rPr kumimoji="1" lang="zh-CN" altLang="en-US" dirty="0">
                <a:solidFill>
                  <a:prstClr val="black"/>
                </a:solidFill>
              </a:rPr>
              <a:t> ，完成科技报告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5"/>
            <a:ext cx="10515600" cy="528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试着实现</a:t>
            </a:r>
            <a:r>
              <a:rPr kumimoji="1" lang="en-US" altLang="zh-CN" dirty="0">
                <a:solidFill>
                  <a:prstClr val="black"/>
                </a:solidFill>
              </a:rPr>
              <a:t>Wi-Fi</a:t>
            </a:r>
            <a:r>
              <a:rPr kumimoji="1" lang="zh-CN" altLang="en-US">
                <a:solidFill>
                  <a:prstClr val="black"/>
                </a:solidFill>
              </a:rPr>
              <a:t>双频漫游的仿真</a:t>
            </a:r>
            <a:r>
              <a:rPr kumimoji="1" lang="zh-CN" altLang="en-US" dirty="0">
                <a:solidFill>
                  <a:prstClr val="black"/>
                </a:solidFill>
              </a:rPr>
              <a:t>代码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看一下</a:t>
            </a:r>
            <a:r>
              <a:rPr kumimoji="1" lang="en-US" altLang="zh-CN" dirty="0">
                <a:solidFill>
                  <a:prstClr val="black"/>
                </a:solidFill>
              </a:rPr>
              <a:t>Wi-Fi</a:t>
            </a:r>
            <a:r>
              <a:rPr kumimoji="1" lang="zh-CN" altLang="en-US" dirty="0">
                <a:solidFill>
                  <a:prstClr val="black"/>
                </a:solidFill>
              </a:rPr>
              <a:t>中继的方案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4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49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王 驰</cp:lastModifiedBy>
  <cp:revision>1313</cp:revision>
  <dcterms:created xsi:type="dcterms:W3CDTF">2019-10-07T05:21:53Z</dcterms:created>
  <dcterms:modified xsi:type="dcterms:W3CDTF">2024-02-04T10:58:50Z</dcterms:modified>
</cp:coreProperties>
</file>