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732"/>
  </p:normalViewPr>
  <p:slideViewPr>
    <p:cSldViewPr snapToGrid="0" snapToObjects="1">
      <p:cViewPr varScale="1">
        <p:scale>
          <a:sx n="44" d="100"/>
          <a:sy n="44" d="100"/>
        </p:scale>
        <p:origin x="20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学期总结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2024.02.25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682"/>
            <a:ext cx="3750425" cy="1017245"/>
          </a:xfrm>
        </p:spPr>
        <p:txBody>
          <a:bodyPr/>
          <a:lstStyle/>
          <a:p>
            <a:r>
              <a:rPr kumimoji="1" lang="zh-CN" altLang="en-US" dirty="0"/>
              <a:t>上学期总结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2202245"/>
            <a:ext cx="9502833" cy="208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实习六个月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en-US" altLang="zh-CN" dirty="0">
                <a:solidFill>
                  <a:prstClr val="black"/>
                </a:solidFill>
              </a:rPr>
              <a:t>Java</a:t>
            </a:r>
            <a:r>
              <a:rPr kumimoji="1" lang="zh-CN" altLang="en-US" dirty="0">
                <a:solidFill>
                  <a:prstClr val="black"/>
                </a:solidFill>
              </a:rPr>
              <a:t>开发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完成毕设开题答辩和相关材料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翻译一篇论文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本学期规划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5"/>
            <a:ext cx="10515600" cy="528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8BBF802-BAFC-49E4-BFCE-FB48962EACD5}"/>
              </a:ext>
            </a:extLst>
          </p:cNvPr>
          <p:cNvSpPr txBox="1">
            <a:spLocks/>
          </p:cNvSpPr>
          <p:nvPr/>
        </p:nvSpPr>
        <p:spPr>
          <a:xfrm>
            <a:off x="838200" y="1818257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完成毕设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完成几个</a:t>
            </a:r>
            <a:r>
              <a:rPr kumimoji="1" lang="en-US" altLang="zh-CN" dirty="0">
                <a:solidFill>
                  <a:prstClr val="black"/>
                </a:solidFill>
              </a:rPr>
              <a:t>Wi-Fi</a:t>
            </a:r>
            <a:r>
              <a:rPr kumimoji="1" lang="zh-CN" altLang="en-US" dirty="0">
                <a:solidFill>
                  <a:prstClr val="black"/>
                </a:solidFill>
              </a:rPr>
              <a:t>相关设计的仿真实验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>
                <a:solidFill>
                  <a:prstClr val="black"/>
                </a:solidFill>
              </a:rPr>
              <a:t>多看论文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44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学期总结</vt:lpstr>
      <vt:lpstr>上学期总结</vt:lpstr>
      <vt:lpstr>本学期规划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王 驰</cp:lastModifiedBy>
  <cp:revision>1318</cp:revision>
  <dcterms:created xsi:type="dcterms:W3CDTF">2019-10-07T05:21:53Z</dcterms:created>
  <dcterms:modified xsi:type="dcterms:W3CDTF">2024-02-25T07:59:38Z</dcterms:modified>
</cp:coreProperties>
</file>