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32"/>
  </p:normalViewPr>
  <p:slideViewPr>
    <p:cSldViewPr snapToGrid="0" snapToObjects="1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2024/3/3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2024/3/3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2024/3/3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2024/3/3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2024.03.03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协助郑嘉琦老师整理论文材料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基于</a:t>
            </a:r>
            <a:r>
              <a:rPr kumimoji="1" lang="en-US" altLang="zh-CN" dirty="0">
                <a:solidFill>
                  <a:prstClr val="black"/>
                </a:solidFill>
              </a:rPr>
              <a:t>Sketch</a:t>
            </a:r>
            <a:r>
              <a:rPr kumimoji="1" lang="zh-CN" altLang="en-US" dirty="0">
                <a:solidFill>
                  <a:prstClr val="black"/>
                </a:solidFill>
              </a:rPr>
              <a:t>新型数据流模式检测研究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学习了</a:t>
            </a:r>
            <a:r>
              <a:rPr kumimoji="1" lang="en-US" altLang="zh-CN" dirty="0">
                <a:solidFill>
                  <a:prstClr val="black"/>
                </a:solidFill>
              </a:rPr>
              <a:t>Bloom Filter</a:t>
            </a:r>
            <a:r>
              <a:rPr kumimoji="1" lang="zh-CN" altLang="en-US" dirty="0">
                <a:solidFill>
                  <a:prstClr val="black"/>
                </a:solidFill>
              </a:rPr>
              <a:t>，</a:t>
            </a:r>
            <a:r>
              <a:rPr kumimoji="1" lang="en-US" altLang="zh-CN" dirty="0">
                <a:solidFill>
                  <a:prstClr val="black"/>
                </a:solidFill>
              </a:rPr>
              <a:t>Count-Min Sketch</a:t>
            </a:r>
            <a:r>
              <a:rPr kumimoji="1" lang="zh-CN" altLang="en-US" dirty="0">
                <a:solidFill>
                  <a:prstClr val="black"/>
                </a:solidFill>
              </a:rPr>
              <a:t>，</a:t>
            </a:r>
            <a:r>
              <a:rPr kumimoji="1" lang="en-US" altLang="zh-CN" dirty="0" err="1">
                <a:solidFill>
                  <a:prstClr val="black"/>
                </a:solidFill>
              </a:rPr>
              <a:t>HyperLogLog</a:t>
            </a:r>
            <a:r>
              <a:rPr kumimoji="1" lang="zh-CN" altLang="en-US" dirty="0">
                <a:solidFill>
                  <a:prstClr val="black"/>
                </a:solidFill>
              </a:rPr>
              <a:t>几个算法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这周流感了，一直在发烧，学习时间比较短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继续做毕设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关于网络测量的一些介绍，</a:t>
            </a:r>
            <a:r>
              <a:rPr kumimoji="1" lang="zh-CN" altLang="en-US">
                <a:solidFill>
                  <a:prstClr val="black"/>
                </a:solidFill>
              </a:rPr>
              <a:t>主要跟着综述论文</a:t>
            </a:r>
            <a:r>
              <a:rPr kumimoji="1" lang="zh-CN" altLang="en-US" dirty="0">
                <a:solidFill>
                  <a:prstClr val="black"/>
                </a:solidFill>
              </a:rPr>
              <a:t>看再查资料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了解较多基础后看一些论文原文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78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 驰</cp:lastModifiedBy>
  <cp:revision>1328</cp:revision>
  <dcterms:created xsi:type="dcterms:W3CDTF">2019-10-07T05:21:53Z</dcterms:created>
  <dcterms:modified xsi:type="dcterms:W3CDTF">2024-03-03T11:20:11Z</dcterms:modified>
</cp:coreProperties>
</file>