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2024.03.10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阅读了</a:t>
            </a:r>
            <a:r>
              <a:rPr kumimoji="1" lang="en-US" altLang="zh-CN" dirty="0">
                <a:solidFill>
                  <a:prstClr val="black"/>
                </a:solidFill>
              </a:rPr>
              <a:t>ns3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 模块的源码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搭建了项目的整体框架，设计了基本模块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略读论文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2"/>
            <a:r>
              <a:rPr kumimoji="1" lang="en-US" altLang="zh-CN" dirty="0">
                <a:solidFill>
                  <a:prstClr val="black"/>
                </a:solidFill>
              </a:rPr>
              <a:t>Augmented sketch: Faster and more accurate stream processing </a:t>
            </a: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完成未优化前的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双频漫游功能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复习一下计网，阅读</a:t>
            </a:r>
            <a:r>
              <a:rPr kumimoji="1" lang="en-US" altLang="zh-CN" dirty="0">
                <a:solidFill>
                  <a:prstClr val="black"/>
                </a:solidFill>
              </a:rPr>
              <a:t>ns3</a:t>
            </a:r>
            <a:r>
              <a:rPr kumimoji="1" lang="zh-CN" altLang="en-US" dirty="0">
                <a:solidFill>
                  <a:prstClr val="black"/>
                </a:solidFill>
              </a:rPr>
              <a:t>源码的时候发现不少内容有遗忘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继续学习网络测量的知识，论文看的很懵，看能不能从其他稍微简单的入手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94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1336</cp:revision>
  <dcterms:created xsi:type="dcterms:W3CDTF">2019-10-07T05:21:53Z</dcterms:created>
  <dcterms:modified xsi:type="dcterms:W3CDTF">2024-03-10T12:46:58Z</dcterms:modified>
</cp:coreProperties>
</file>