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709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2024.03.17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毕设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完成未优化前的</a:t>
            </a:r>
            <a:r>
              <a:rPr kumimoji="1" lang="en-US" altLang="zh-CN" dirty="0" err="1">
                <a:solidFill>
                  <a:prstClr val="black"/>
                </a:solidFill>
              </a:rPr>
              <a:t>wifi</a:t>
            </a:r>
            <a:r>
              <a:rPr kumimoji="1" lang="zh-CN" altLang="en-US" dirty="0">
                <a:solidFill>
                  <a:prstClr val="black"/>
                </a:solidFill>
              </a:rPr>
              <a:t>双频漫游功能，进度大概</a:t>
            </a:r>
            <a:r>
              <a:rPr kumimoji="1" lang="en-US" altLang="zh-CN" dirty="0">
                <a:solidFill>
                  <a:prstClr val="black"/>
                </a:solidFill>
              </a:rPr>
              <a:t>60%</a:t>
            </a:r>
            <a:r>
              <a:rPr kumimoji="1" lang="zh-CN" altLang="en-US" dirty="0">
                <a:solidFill>
                  <a:prstClr val="black"/>
                </a:solidFill>
              </a:rPr>
              <a:t> 好像低估麻烦程度了，有几个地方卡住了，得再研究一下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阅读材料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复习一下计网 进度大概</a:t>
            </a:r>
            <a:r>
              <a:rPr kumimoji="1" lang="en-US" altLang="zh-CN" dirty="0">
                <a:solidFill>
                  <a:prstClr val="black"/>
                </a:solidFill>
              </a:rPr>
              <a:t>40%</a:t>
            </a: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继续学习网络测量的知识 这周没动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5"/>
            <a:ext cx="10515600" cy="528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毕设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继续做毕设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阅读材料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继续复习计网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74</Words>
  <Application>Microsoft Macintosh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王驰</cp:lastModifiedBy>
  <cp:revision>1337</cp:revision>
  <dcterms:created xsi:type="dcterms:W3CDTF">2019-10-07T05:21:53Z</dcterms:created>
  <dcterms:modified xsi:type="dcterms:W3CDTF">2024-03-17T11:05:55Z</dcterms:modified>
</cp:coreProperties>
</file>