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09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2024/3/31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2024/3/31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2024/3/31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2024/3/31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2024/3/31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2024.03.31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优化后的漫游方案 进度大概</a:t>
            </a:r>
            <a:r>
              <a:rPr kumimoji="1" lang="en-US" altLang="zh-CN" dirty="0">
                <a:solidFill>
                  <a:prstClr val="black"/>
                </a:solidFill>
              </a:rPr>
              <a:t>30%</a:t>
            </a:r>
          </a:p>
          <a:p>
            <a:r>
              <a:rPr kumimoji="1" lang="zh-CN" altLang="en-US" dirty="0">
                <a:solidFill>
                  <a:prstClr val="black"/>
                </a:solidFill>
              </a:rPr>
              <a:t>阅读材料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复习计网 进度大概</a:t>
            </a:r>
            <a:r>
              <a:rPr kumimoji="1" lang="en-US" altLang="zh-CN" dirty="0">
                <a:solidFill>
                  <a:prstClr val="black"/>
                </a:solidFill>
              </a:rPr>
              <a:t>70%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5"/>
            <a:ext cx="10515600" cy="528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继续做毕设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写一下中期检查的材料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41</Words>
  <Application>Microsoft Macintosh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王驰</cp:lastModifiedBy>
  <cp:revision>1342</cp:revision>
  <dcterms:created xsi:type="dcterms:W3CDTF">2019-10-07T05:21:53Z</dcterms:created>
  <dcterms:modified xsi:type="dcterms:W3CDTF">2024-03-31T12:33:51Z</dcterms:modified>
</cp:coreProperties>
</file>