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09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2024/4/7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2024/4/7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2024/4/7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2024/4/7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2024.04.07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毕设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完成了中期检查的材料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优化后的漫游算法代码基本逻辑代码完成了，但跑起来还有点问题，还在找</a:t>
            </a:r>
            <a:r>
              <a:rPr kumimoji="1" lang="en-US" altLang="zh-CN" dirty="0">
                <a:solidFill>
                  <a:prstClr val="black"/>
                </a:solidFill>
              </a:rPr>
              <a:t>bug</a:t>
            </a:r>
            <a:r>
              <a:rPr kumimoji="1" lang="zh-CN" altLang="en-US" dirty="0">
                <a:solidFill>
                  <a:prstClr val="black"/>
                </a:solidFill>
              </a:rPr>
              <a:t>。进度大概</a:t>
            </a:r>
            <a:r>
              <a:rPr kumimoji="1" lang="en-US" altLang="zh-CN" dirty="0">
                <a:solidFill>
                  <a:prstClr val="black"/>
                </a:solidFill>
              </a:rPr>
              <a:t>70%</a:t>
            </a: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5"/>
            <a:ext cx="10515600" cy="528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毕设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找一下现在代码的</a:t>
            </a:r>
            <a:r>
              <a:rPr kumimoji="1" lang="en-US" altLang="zh-CN" dirty="0">
                <a:solidFill>
                  <a:prstClr val="black"/>
                </a:solidFill>
              </a:rPr>
              <a:t>bug</a:t>
            </a: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完成剩余两个部分，一是</a:t>
            </a:r>
            <a:r>
              <a:rPr kumimoji="1" lang="en-US" altLang="zh-CN" dirty="0">
                <a:solidFill>
                  <a:prstClr val="black"/>
                </a:solidFill>
              </a:rPr>
              <a:t>802.11k</a:t>
            </a:r>
            <a:r>
              <a:rPr kumimoji="1" lang="zh-CN" altLang="en-US" dirty="0">
                <a:solidFill>
                  <a:prstClr val="black"/>
                </a:solidFill>
              </a:rPr>
              <a:t>协议的邻居测量机制，二是</a:t>
            </a:r>
            <a:r>
              <a:rPr lang="zh-CN" altLang="en-US" dirty="0">
                <a:effectLst/>
                <a:highlight>
                  <a:srgbClr val="FFFFFF"/>
                </a:highlight>
                <a:latin typeface="SimSun" panose="02010600030101010101" pitchFamily="2" charset="-122"/>
                <a:ea typeface="SimSun" panose="02010600030101010101" pitchFamily="2" charset="-122"/>
              </a:rPr>
              <a:t>报文整序缓存提交，跑</a:t>
            </a:r>
            <a:r>
              <a:rPr lang="zh-CN" altLang="en-US">
                <a:effectLst/>
                <a:highlight>
                  <a:srgbClr val="FFFFFF"/>
                </a:highlight>
                <a:latin typeface="SimSun" panose="02010600030101010101" pitchFamily="2" charset="-122"/>
                <a:ea typeface="SimSun" panose="02010600030101010101" pitchFamily="2" charset="-122"/>
              </a:rPr>
              <a:t>通整个代码。 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3673</TotalTime>
  <Words>82</Words>
  <Application>Microsoft Macintosh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SimSun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王驰</cp:lastModifiedBy>
  <cp:revision>1344</cp:revision>
  <dcterms:created xsi:type="dcterms:W3CDTF">2019-10-07T05:21:53Z</dcterms:created>
  <dcterms:modified xsi:type="dcterms:W3CDTF">2024-04-07T13:40:27Z</dcterms:modified>
</cp:coreProperties>
</file>