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2024.04.14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功能基本完成了，目前运行的结果基本符合预期，可能代码上还差一些细节，有的地方不太合理。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协助郑老师整理材料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448970"/>
            <a:ext cx="7102033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毕设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完善一下代码细节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给毕设论文开个头，构思一下怎么写</a:t>
            </a:r>
            <a:endParaRPr kumimoji="1" lang="en-US" altLang="zh-CN" dirty="0">
              <a:solidFill>
                <a:prstClr val="black"/>
              </a:solidFill>
            </a:endParaRPr>
          </a:p>
          <a:p>
            <a:r>
              <a:rPr kumimoji="1" lang="zh-CN" altLang="en-US" dirty="0">
                <a:solidFill>
                  <a:prstClr val="black"/>
                </a:solidFill>
              </a:rPr>
              <a:t>阅读论文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62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王驰</cp:lastModifiedBy>
  <cp:revision>1349</cp:revision>
  <dcterms:created xsi:type="dcterms:W3CDTF">2019-10-07T05:21:53Z</dcterms:created>
  <dcterms:modified xsi:type="dcterms:W3CDTF">2024-04-14T12:31:07Z</dcterms:modified>
</cp:coreProperties>
</file>