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2024.04.21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论文初稿进度大概</a:t>
            </a:r>
            <a:r>
              <a:rPr kumimoji="1" lang="en-US" altLang="zh-CN" dirty="0">
                <a:solidFill>
                  <a:prstClr val="black"/>
                </a:solidFill>
              </a:rPr>
              <a:t>70%</a:t>
            </a:r>
          </a:p>
          <a:p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en-US" altLang="zh-CN" dirty="0">
                <a:solidFill>
                  <a:prstClr val="black"/>
                </a:solidFill>
              </a:rPr>
              <a:t>Sammy: smoothing video traffic to be a friendly internet neighbor</a:t>
            </a: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完成毕设论文剩余的部分包括实验结果分析，摘要，总结等部分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完善修改论文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54</Words>
  <Application>Microsoft Macintosh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1352</cp:revision>
  <dcterms:created xsi:type="dcterms:W3CDTF">2019-10-07T05:21:53Z</dcterms:created>
  <dcterms:modified xsi:type="dcterms:W3CDTF">2024-04-21T13:07:58Z</dcterms:modified>
</cp:coreProperties>
</file>