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09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2024/4/28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2024/4/28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2024/4/28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2024/4/28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2024.04.28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毕设论文基本完成了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阅读论文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lang="en" altLang="zh-CN" dirty="0"/>
              <a:t>The Packet Number Space Debate in Multipath QUIC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9243349" cy="21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完善修改论文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阅读论文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看</a:t>
            </a:r>
            <a:r>
              <a:rPr kumimoji="1" lang="zh-CN" altLang="en-US">
                <a:solidFill>
                  <a:prstClr val="black"/>
                </a:solidFill>
              </a:rPr>
              <a:t>一下文档里其他</a:t>
            </a:r>
            <a:r>
              <a:rPr kumimoji="1" lang="zh-CN" altLang="en-US" dirty="0">
                <a:solidFill>
                  <a:prstClr val="black"/>
                </a:solidFill>
              </a:rPr>
              <a:t>的方案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41</Words>
  <Application>Microsoft Macintosh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1358</cp:revision>
  <dcterms:created xsi:type="dcterms:W3CDTF">2019-10-07T05:21:53Z</dcterms:created>
  <dcterms:modified xsi:type="dcterms:W3CDTF">2024-04-28T13:01:07Z</dcterms:modified>
</cp:coreProperties>
</file>