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09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2024/5/12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2024.05.12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</a:t>
            </a:r>
            <a:r>
              <a:rPr kumimoji="1" lang="en-US" altLang="zh-CN" dirty="0" err="1">
                <a:solidFill>
                  <a:prstClr val="black"/>
                </a:solidFill>
              </a:rPr>
              <a:t>WiFi</a:t>
            </a:r>
            <a:r>
              <a:rPr kumimoji="1" lang="zh-CN" altLang="en-US" dirty="0">
                <a:solidFill>
                  <a:prstClr val="black"/>
                </a:solidFill>
              </a:rPr>
              <a:t>漫游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看了下吴老师新给的</a:t>
            </a:r>
            <a:r>
              <a:rPr kumimoji="1" lang="en-US" altLang="zh-CN" dirty="0">
                <a:solidFill>
                  <a:prstClr val="black"/>
                </a:solidFill>
              </a:rPr>
              <a:t>word</a:t>
            </a:r>
            <a:r>
              <a:rPr kumimoji="1" lang="zh-CN" altLang="en-US" dirty="0">
                <a:solidFill>
                  <a:prstClr val="black"/>
                </a:solidFill>
              </a:rPr>
              <a:t>里的方案，原本我做的仿真内容和他给的还有不少区别，例如反馈重传机制，状态机转换时机等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根据新的方案改了下我的毕设论文，初稿交给本科导师了，老师给了些意见，还没根据这些意见修改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更新了仿真代码，还剩部分没完成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9243349" cy="21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</a:t>
            </a:r>
            <a:r>
              <a:rPr kumimoji="1" lang="en-US" altLang="zh-CN" dirty="0" err="1">
                <a:solidFill>
                  <a:prstClr val="black"/>
                </a:solidFill>
              </a:rPr>
              <a:t>WiFi</a:t>
            </a:r>
            <a:r>
              <a:rPr kumimoji="1" lang="zh-CN" altLang="en-US" dirty="0">
                <a:solidFill>
                  <a:prstClr val="black"/>
                </a:solidFill>
              </a:rPr>
              <a:t>漫游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>
                <a:solidFill>
                  <a:prstClr val="black"/>
                </a:solidFill>
              </a:rPr>
              <a:t>继续修改更新代码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根据本科老师的意见改一下毕设论文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商量一下论文架构，开始写英文论文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3785</TotalTime>
  <Words>117</Words>
  <Application>Microsoft Macintosh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1368</cp:revision>
  <dcterms:created xsi:type="dcterms:W3CDTF">2019-10-07T05:21:53Z</dcterms:created>
  <dcterms:modified xsi:type="dcterms:W3CDTF">2024-05-12T12:28:06Z</dcterms:modified>
</cp:coreProperties>
</file>