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2024.05.19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这周主要在根据老师要求改毕设论文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方案更新后的仿真代码完成了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写了论文的</a:t>
            </a:r>
            <a:r>
              <a:rPr kumimoji="1" lang="en-US" altLang="zh-CN" dirty="0">
                <a:solidFill>
                  <a:prstClr val="black"/>
                </a:solidFill>
              </a:rPr>
              <a:t>outline</a:t>
            </a: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写论文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41</Words>
  <Application>Microsoft Macintosh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1370</cp:revision>
  <dcterms:created xsi:type="dcterms:W3CDTF">2019-10-07T05:21:53Z</dcterms:created>
  <dcterms:modified xsi:type="dcterms:W3CDTF">2024-05-19T11:48:49Z</dcterms:modified>
</cp:coreProperties>
</file>