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2024/6/9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2024/6/9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2024/6/9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2024/6/9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2024.06.09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</a:t>
            </a:r>
            <a:r>
              <a:rPr kumimoji="1" lang="en-US" altLang="zh-CN" dirty="0" err="1">
                <a:solidFill>
                  <a:prstClr val="black"/>
                </a:solidFill>
              </a:rPr>
              <a:t>WiFi</a:t>
            </a:r>
            <a:r>
              <a:rPr kumimoji="1" lang="zh-CN" altLang="en-US" dirty="0">
                <a:solidFill>
                  <a:prstClr val="black"/>
                </a:solidFill>
              </a:rPr>
              <a:t>漫游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毕设答辩完成了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完善初稿内容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9243349" cy="21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</a:t>
            </a:r>
            <a:r>
              <a:rPr kumimoji="1" lang="en-US" altLang="zh-CN" dirty="0" err="1">
                <a:solidFill>
                  <a:prstClr val="black"/>
                </a:solidFill>
              </a:rPr>
              <a:t>WiFi</a:t>
            </a:r>
            <a:r>
              <a:rPr kumimoji="1" lang="zh-CN" altLang="en-US" dirty="0">
                <a:solidFill>
                  <a:prstClr val="black"/>
                </a:solidFill>
              </a:rPr>
              <a:t>漫游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>
                <a:solidFill>
                  <a:prstClr val="black"/>
                </a:solidFill>
              </a:rPr>
              <a:t>继续完善</a:t>
            </a:r>
            <a:r>
              <a:rPr kumimoji="1" lang="zh-CN" altLang="en-US" dirty="0">
                <a:solidFill>
                  <a:prstClr val="black"/>
                </a:solidFill>
              </a:rPr>
              <a:t>英文论文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阅读论文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29</Words>
  <Application>Microsoft Macintosh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1378</cp:revision>
  <dcterms:created xsi:type="dcterms:W3CDTF">2019-10-07T05:21:53Z</dcterms:created>
  <dcterms:modified xsi:type="dcterms:W3CDTF">2024-06-09T13:43:29Z</dcterms:modified>
</cp:coreProperties>
</file>