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6858000" cy="9906000" type="A4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16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C2ED"/>
    <a:srgbClr val="F2F233"/>
    <a:srgbClr val="6BB2E8"/>
    <a:srgbClr val="000000"/>
    <a:srgbClr val="8E8E8E"/>
    <a:srgbClr val="FFFFFF"/>
    <a:srgbClr val="EFF0F7"/>
    <a:srgbClr val="FDF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966" autoAdjust="0"/>
  </p:normalViewPr>
  <p:slideViewPr>
    <p:cSldViewPr>
      <p:cViewPr varScale="1">
        <p:scale>
          <a:sx n="115" d="100"/>
          <a:sy n="115" d="100"/>
        </p:scale>
        <p:origin x="4074" y="120"/>
      </p:cViewPr>
      <p:guideLst>
        <p:guide orient="horz" pos="3216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896DD79F-B6A9-4034-A891-D7BF580F252E}"/>
              </a:ext>
            </a:extLst>
          </p:cNvPr>
          <p:cNvSpPr/>
          <p:nvPr/>
        </p:nvSpPr>
        <p:spPr>
          <a:xfrm>
            <a:off x="2122436" y="6719287"/>
            <a:ext cx="925563" cy="144000"/>
          </a:xfrm>
          <a:prstGeom prst="rect">
            <a:avLst/>
          </a:prstGeom>
          <a:solidFill>
            <a:srgbClr val="7CC2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8A5D99-6676-49EA-A2B8-21D4FC1FCDB4}"/>
              </a:ext>
            </a:extLst>
          </p:cNvPr>
          <p:cNvSpPr/>
          <p:nvPr/>
        </p:nvSpPr>
        <p:spPr>
          <a:xfrm>
            <a:off x="2122436" y="8458199"/>
            <a:ext cx="925563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53AFF9-5C2B-4D03-B7EF-9B155B062C8D}"/>
              </a:ext>
            </a:extLst>
          </p:cNvPr>
          <p:cNvSpPr/>
          <p:nvPr/>
        </p:nvSpPr>
        <p:spPr>
          <a:xfrm>
            <a:off x="2122436" y="4994565"/>
            <a:ext cx="925563" cy="144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A17795A9-0FC9-4FCC-9EAC-17B44956AC1C}"/>
              </a:ext>
            </a:extLst>
          </p:cNvPr>
          <p:cNvCxnSpPr>
            <a:cxnSpLocks/>
          </p:cNvCxnSpPr>
          <p:nvPr/>
        </p:nvCxnSpPr>
        <p:spPr>
          <a:xfrm>
            <a:off x="528517" y="4410861"/>
            <a:ext cx="0" cy="1584000"/>
          </a:xfrm>
          <a:prstGeom prst="line">
            <a:avLst/>
          </a:prstGeom>
          <a:ln w="19050">
            <a:solidFill>
              <a:srgbClr val="6BB2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C67AC8-7E57-4A5D-BDC3-108A53CE61A0}"/>
              </a:ext>
            </a:extLst>
          </p:cNvPr>
          <p:cNvCxnSpPr>
            <a:cxnSpLocks/>
          </p:cNvCxnSpPr>
          <p:nvPr/>
        </p:nvCxnSpPr>
        <p:spPr>
          <a:xfrm>
            <a:off x="535445" y="5994861"/>
            <a:ext cx="0" cy="1584000"/>
          </a:xfrm>
          <a:prstGeom prst="line">
            <a:avLst/>
          </a:prstGeom>
          <a:ln w="19050">
            <a:solidFill>
              <a:srgbClr val="6BB2E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6E1B932A-5901-450A-9A59-D13B43B07C3E}"/>
              </a:ext>
            </a:extLst>
          </p:cNvPr>
          <p:cNvCxnSpPr>
            <a:cxnSpLocks/>
          </p:cNvCxnSpPr>
          <p:nvPr/>
        </p:nvCxnSpPr>
        <p:spPr>
          <a:xfrm>
            <a:off x="528896" y="7543800"/>
            <a:ext cx="0" cy="1584000"/>
          </a:xfrm>
          <a:prstGeom prst="line">
            <a:avLst/>
          </a:prstGeom>
          <a:ln w="19050">
            <a:solidFill>
              <a:srgbClr val="6BB2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4E0CA6F5-75A2-418F-821B-75CBF2556EFC}"/>
              </a:ext>
            </a:extLst>
          </p:cNvPr>
          <p:cNvCxnSpPr>
            <a:cxnSpLocks/>
          </p:cNvCxnSpPr>
          <p:nvPr/>
        </p:nvCxnSpPr>
        <p:spPr>
          <a:xfrm>
            <a:off x="536103" y="9178635"/>
            <a:ext cx="0" cy="468000"/>
          </a:xfrm>
          <a:prstGeom prst="line">
            <a:avLst/>
          </a:prstGeom>
          <a:ln w="19050">
            <a:solidFill>
              <a:srgbClr val="6BB2E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DAAA972-B6F1-4C1F-8F85-2A7C8FF88A95}"/>
              </a:ext>
            </a:extLst>
          </p:cNvPr>
          <p:cNvCxnSpPr>
            <a:cxnSpLocks/>
          </p:cNvCxnSpPr>
          <p:nvPr/>
        </p:nvCxnSpPr>
        <p:spPr>
          <a:xfrm>
            <a:off x="531666" y="3938748"/>
            <a:ext cx="0" cy="468000"/>
          </a:xfrm>
          <a:prstGeom prst="line">
            <a:avLst/>
          </a:prstGeom>
          <a:ln w="19050">
            <a:solidFill>
              <a:srgbClr val="6BB2E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1B83859-B148-440F-BDA9-1C74F6879CF6}"/>
              </a:ext>
            </a:extLst>
          </p:cNvPr>
          <p:cNvCxnSpPr>
            <a:cxnSpLocks/>
          </p:cNvCxnSpPr>
          <p:nvPr/>
        </p:nvCxnSpPr>
        <p:spPr>
          <a:xfrm>
            <a:off x="528517" y="968399"/>
            <a:ext cx="0" cy="1656000"/>
          </a:xfrm>
          <a:prstGeom prst="line">
            <a:avLst/>
          </a:prstGeom>
          <a:ln w="19050">
            <a:solidFill>
              <a:srgbClr val="6BB2E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6EF6AB30-EAC3-49C9-BCEC-8031814A0F6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4" y="101139"/>
            <a:ext cx="872451" cy="686276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92EF1F5-172B-46B4-8463-26A4B198F6F8}"/>
              </a:ext>
            </a:extLst>
          </p:cNvPr>
          <p:cNvCxnSpPr>
            <a:cxnSpLocks/>
          </p:cNvCxnSpPr>
          <p:nvPr/>
        </p:nvCxnSpPr>
        <p:spPr>
          <a:xfrm>
            <a:off x="530280" y="2266635"/>
            <a:ext cx="0" cy="1656000"/>
          </a:xfrm>
          <a:prstGeom prst="line">
            <a:avLst/>
          </a:prstGeom>
          <a:ln w="19050">
            <a:solidFill>
              <a:srgbClr val="6BB2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1BF665B5-C480-406C-9B24-7646489CDB4A}"/>
              </a:ext>
            </a:extLst>
          </p:cNvPr>
          <p:cNvSpPr/>
          <p:nvPr/>
        </p:nvSpPr>
        <p:spPr>
          <a:xfrm>
            <a:off x="478673" y="914400"/>
            <a:ext cx="108000" cy="10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6BB2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47C8118-CF72-4D13-88CA-6520D8DCD137}"/>
              </a:ext>
            </a:extLst>
          </p:cNvPr>
          <p:cNvSpPr/>
          <p:nvPr/>
        </p:nvSpPr>
        <p:spPr>
          <a:xfrm>
            <a:off x="478673" y="2209800"/>
            <a:ext cx="108000" cy="10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6BB2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E7E057A-27A1-49D8-8D41-4AA6FA0E4EDF}"/>
              </a:ext>
            </a:extLst>
          </p:cNvPr>
          <p:cNvSpPr/>
          <p:nvPr/>
        </p:nvSpPr>
        <p:spPr>
          <a:xfrm>
            <a:off x="478673" y="3886200"/>
            <a:ext cx="108000" cy="10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6BB2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CF66470-D2BD-441A-BD7E-09B06390CDEE}"/>
              </a:ext>
            </a:extLst>
          </p:cNvPr>
          <p:cNvSpPr/>
          <p:nvPr/>
        </p:nvSpPr>
        <p:spPr>
          <a:xfrm>
            <a:off x="478673" y="5943600"/>
            <a:ext cx="108000" cy="10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6BB2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67D2BCA-A736-41BE-B4DB-5702AC7D9A90}"/>
              </a:ext>
            </a:extLst>
          </p:cNvPr>
          <p:cNvSpPr/>
          <p:nvPr/>
        </p:nvSpPr>
        <p:spPr>
          <a:xfrm>
            <a:off x="482830" y="9624210"/>
            <a:ext cx="108000" cy="10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6BB2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5CF4C83-3362-49A4-9EB8-13D4534BC29A}"/>
              </a:ext>
            </a:extLst>
          </p:cNvPr>
          <p:cNvSpPr txBox="1"/>
          <p:nvPr/>
        </p:nvSpPr>
        <p:spPr>
          <a:xfrm>
            <a:off x="-36575" y="829900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rgbClr val="6BB2E8"/>
                </a:solidFill>
              </a:rPr>
              <a:t>20:00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0B7A3BF-F571-4AAF-BC25-160EC395FECB}"/>
              </a:ext>
            </a:extLst>
          </p:cNvPr>
          <p:cNvSpPr txBox="1"/>
          <p:nvPr/>
        </p:nvSpPr>
        <p:spPr>
          <a:xfrm>
            <a:off x="-36576" y="9538900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rgbClr val="6BB2E8"/>
                </a:solidFill>
              </a:rPr>
              <a:t>22:00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0BD5672-F9BF-4169-B0B6-C236AFFDAB56}"/>
              </a:ext>
            </a:extLst>
          </p:cNvPr>
          <p:cNvSpPr txBox="1"/>
          <p:nvPr/>
        </p:nvSpPr>
        <p:spPr>
          <a:xfrm>
            <a:off x="-56249" y="2125300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rgbClr val="6BB2E8"/>
                </a:solidFill>
              </a:rPr>
              <a:t>20:10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5892321-0433-4F8B-A9F6-AC89C5C88C40}"/>
              </a:ext>
            </a:extLst>
          </p:cNvPr>
          <p:cNvSpPr txBox="1"/>
          <p:nvPr/>
        </p:nvSpPr>
        <p:spPr>
          <a:xfrm>
            <a:off x="-56249" y="3805850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rgbClr val="6BB2E8"/>
                </a:solidFill>
              </a:rPr>
              <a:t>20:50</a:t>
            </a:r>
          </a:p>
        </p:txBody>
      </p:sp>
      <p:graphicFrame>
        <p:nvGraphicFramePr>
          <p:cNvPr id="30" name="Tableau 29">
            <a:extLst>
              <a:ext uri="{FF2B5EF4-FFF2-40B4-BE49-F238E27FC236}">
                <a16:creationId xmlns:a16="http://schemas.microsoft.com/office/drawing/2014/main" id="{34563B1E-5C19-4036-B7BC-02CA458EC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089838"/>
              </p:ext>
            </p:extLst>
          </p:nvPr>
        </p:nvGraphicFramePr>
        <p:xfrm>
          <a:off x="838200" y="1081960"/>
          <a:ext cx="5715000" cy="10184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7722886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3397396565"/>
                    </a:ext>
                  </a:extLst>
                </a:gridCol>
              </a:tblGrid>
              <a:tr h="1018401">
                <a:tc>
                  <a:txBody>
                    <a:bodyPr/>
                    <a:lstStyle/>
                    <a:p>
                      <a:r>
                        <a:rPr lang="fr-FR" sz="1000" b="1" dirty="0"/>
                        <a:t>Warm-up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000" dirty="0"/>
                        <a:t>Partage du programme d’entraînement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000" dirty="0"/>
                        <a:t>Echauffement bras et jambes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874047"/>
                  </a:ext>
                </a:extLst>
              </a:tr>
            </a:tbl>
          </a:graphicData>
        </a:graphic>
      </p:graphicFrame>
      <p:graphicFrame>
        <p:nvGraphicFramePr>
          <p:cNvPr id="32" name="Tableau 31">
            <a:extLst>
              <a:ext uri="{FF2B5EF4-FFF2-40B4-BE49-F238E27FC236}">
                <a16:creationId xmlns:a16="http://schemas.microsoft.com/office/drawing/2014/main" id="{11DC92C8-F652-46AF-9B15-76C48823A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001212"/>
              </p:ext>
            </p:extLst>
          </p:nvPr>
        </p:nvGraphicFramePr>
        <p:xfrm>
          <a:off x="807720" y="2395452"/>
          <a:ext cx="5745481" cy="1393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452786163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15818896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59652345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1875319023"/>
                    </a:ext>
                  </a:extLst>
                </a:gridCol>
              </a:tblGrid>
              <a:tr h="139377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Défense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: Souricière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 : </a:t>
                      </a:r>
                    </a:p>
                    <a:p>
                      <a:pPr marL="6286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Fly + </a:t>
                      </a:r>
                      <a:r>
                        <a:rPr lang="fr-FR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endParaRPr lang="fr-F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86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 or die + </a:t>
                      </a:r>
                      <a:r>
                        <a:rPr lang="fr-FR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endParaRPr lang="fr-F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86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 or die </a:t>
                      </a:r>
                      <a:r>
                        <a:rPr lang="fr-FR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deep</a:t>
                      </a:r>
                      <a:r>
                        <a:rPr lang="fr-F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fr-FR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endParaRPr lang="fr-F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  : Do or die + relais + souricière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: routine </a:t>
                      </a:r>
                      <a:r>
                        <a:rPr lang="fr-FR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ground</a:t>
                      </a:r>
                      <a:r>
                        <a:rPr lang="fr-F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balls</a:t>
                      </a:r>
                      <a:r>
                        <a:rPr lang="fr-F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(3 exercices)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fr-F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min</a:t>
                      </a: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fr-F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min</a:t>
                      </a: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endParaRPr lang="fr-F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endParaRPr lang="fr-F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endParaRPr lang="fr-F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fr-F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min</a:t>
                      </a: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fr-F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min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fr-F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groupes</a:t>
                      </a: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fr-F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groupes</a:t>
                      </a: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endParaRPr lang="fr-F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endParaRPr lang="fr-F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endParaRPr lang="fr-F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fr-F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fr-FR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fungo</a:t>
                      </a:r>
                      <a:r>
                        <a:rPr lang="fr-F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2 groupes</a:t>
                      </a: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fr-F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groupes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211719"/>
                  </a:ext>
                </a:extLst>
              </a:tr>
            </a:tbl>
          </a:graphicData>
        </a:graphic>
      </p:graphicFrame>
      <p:sp>
        <p:nvSpPr>
          <p:cNvPr id="33" name="Ellipse 32">
            <a:extLst>
              <a:ext uri="{FF2B5EF4-FFF2-40B4-BE49-F238E27FC236}">
                <a16:creationId xmlns:a16="http://schemas.microsoft.com/office/drawing/2014/main" id="{DDEB8116-0F91-4D3E-B8B0-2FFCBAF3E6EC}"/>
              </a:ext>
            </a:extLst>
          </p:cNvPr>
          <p:cNvSpPr/>
          <p:nvPr/>
        </p:nvSpPr>
        <p:spPr>
          <a:xfrm>
            <a:off x="482103" y="4362063"/>
            <a:ext cx="108000" cy="10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6BB2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A22DCC0-D3F2-4738-AA0D-ACEDD0AB2770}"/>
              </a:ext>
            </a:extLst>
          </p:cNvPr>
          <p:cNvSpPr txBox="1"/>
          <p:nvPr/>
        </p:nvSpPr>
        <p:spPr>
          <a:xfrm>
            <a:off x="-58430" y="4278375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rgbClr val="6BB2E8"/>
                </a:solidFill>
              </a:rPr>
              <a:t>21:00</a:t>
            </a:r>
          </a:p>
        </p:txBody>
      </p:sp>
      <p:graphicFrame>
        <p:nvGraphicFramePr>
          <p:cNvPr id="35" name="Tableau 34">
            <a:extLst>
              <a:ext uri="{FF2B5EF4-FFF2-40B4-BE49-F238E27FC236}">
                <a16:creationId xmlns:a16="http://schemas.microsoft.com/office/drawing/2014/main" id="{952DF998-8212-4ADB-8237-56C5138D9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90892"/>
              </p:ext>
            </p:extLst>
          </p:nvPr>
        </p:nvGraphicFramePr>
        <p:xfrm>
          <a:off x="807718" y="4004112"/>
          <a:ext cx="5745481" cy="333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2490">
                  <a:extLst>
                    <a:ext uri="{9D8B030D-6E8A-4147-A177-3AD203B41FA5}">
                      <a16:colId xmlns:a16="http://schemas.microsoft.com/office/drawing/2014/main" val="27722886"/>
                    </a:ext>
                  </a:extLst>
                </a:gridCol>
                <a:gridCol w="4672991">
                  <a:extLst>
                    <a:ext uri="{9D8B030D-6E8A-4147-A177-3AD203B41FA5}">
                      <a16:colId xmlns:a16="http://schemas.microsoft.com/office/drawing/2014/main" val="3397396565"/>
                    </a:ext>
                  </a:extLst>
                </a:gridCol>
              </a:tblGrid>
              <a:tr h="333279">
                <a:tc>
                  <a:txBody>
                    <a:bodyPr/>
                    <a:lstStyle/>
                    <a:p>
                      <a:r>
                        <a:rPr lang="fr-FR" sz="1000" b="1" dirty="0"/>
                        <a:t>Break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000" dirty="0"/>
                        <a:t>Pause et installation tortue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874047"/>
                  </a:ext>
                </a:extLst>
              </a:tr>
            </a:tbl>
          </a:graphicData>
        </a:graphic>
      </p:graphicFrame>
      <p:graphicFrame>
        <p:nvGraphicFramePr>
          <p:cNvPr id="36" name="Tableau 35">
            <a:extLst>
              <a:ext uri="{FF2B5EF4-FFF2-40B4-BE49-F238E27FC236}">
                <a16:creationId xmlns:a16="http://schemas.microsoft.com/office/drawing/2014/main" id="{5730E3F3-DC4D-447F-8573-F989D4C98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208218"/>
              </p:ext>
            </p:extLst>
          </p:nvPr>
        </p:nvGraphicFramePr>
        <p:xfrm>
          <a:off x="807719" y="4581695"/>
          <a:ext cx="5745481" cy="1264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452786163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15818896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59652345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1875319023"/>
                    </a:ext>
                  </a:extLst>
                </a:gridCol>
              </a:tblGrid>
              <a:tr h="126473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Attaque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Groupe 1 : live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Groupe 2 : course sur base &gt;&gt; tee </a:t>
                      </a:r>
                      <a:r>
                        <a:rPr lang="fr-FR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ball</a:t>
                      </a:r>
                      <a:endParaRPr lang="fr-F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Groupe 3 : </a:t>
                      </a:r>
                      <a:r>
                        <a:rPr lang="fr-FR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  <a:endParaRPr lang="fr-F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fr-F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min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fr-F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Corentin</a:t>
                      </a: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fr-F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Kylian</a:t>
                      </a: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fr-F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Shaun</a:t>
                      </a:r>
                      <a:endParaRPr lang="fr-F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fr-F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Cyril S</a:t>
                      </a: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fr-F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Tom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211719"/>
                  </a:ext>
                </a:extLst>
              </a:tr>
            </a:tbl>
          </a:graphicData>
        </a:graphic>
      </p:graphicFrame>
      <p:sp>
        <p:nvSpPr>
          <p:cNvPr id="40" name="Ellipse 39">
            <a:extLst>
              <a:ext uri="{FF2B5EF4-FFF2-40B4-BE49-F238E27FC236}">
                <a16:creationId xmlns:a16="http://schemas.microsoft.com/office/drawing/2014/main" id="{877665D2-6346-415B-9CC7-B39C080A5D0C}"/>
              </a:ext>
            </a:extLst>
          </p:cNvPr>
          <p:cNvSpPr/>
          <p:nvPr/>
        </p:nvSpPr>
        <p:spPr>
          <a:xfrm>
            <a:off x="482830" y="7497283"/>
            <a:ext cx="108000" cy="10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6BB2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E9B67DE-2C11-443A-B1DF-58CD0481D2A5}"/>
              </a:ext>
            </a:extLst>
          </p:cNvPr>
          <p:cNvSpPr/>
          <p:nvPr/>
        </p:nvSpPr>
        <p:spPr>
          <a:xfrm>
            <a:off x="478673" y="9086431"/>
            <a:ext cx="108000" cy="10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6BB2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48" name="Tableau 47">
            <a:extLst>
              <a:ext uri="{FF2B5EF4-FFF2-40B4-BE49-F238E27FC236}">
                <a16:creationId xmlns:a16="http://schemas.microsoft.com/office/drawing/2014/main" id="{2BC822ED-2AE3-4372-A310-9E7365FF0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433808"/>
              </p:ext>
            </p:extLst>
          </p:nvPr>
        </p:nvGraphicFramePr>
        <p:xfrm>
          <a:off x="802176" y="6154495"/>
          <a:ext cx="5745481" cy="1264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452786163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15818896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59652345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1875319023"/>
                    </a:ext>
                  </a:extLst>
                </a:gridCol>
              </a:tblGrid>
              <a:tr h="126473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Attaque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Groupe 1 : </a:t>
                      </a:r>
                      <a:r>
                        <a:rPr lang="fr-FR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  <a:endParaRPr lang="fr-F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Groupe 2 : live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Groupe 3 : course sur base &gt;&gt; tee </a:t>
                      </a:r>
                      <a:r>
                        <a:rPr lang="fr-FR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ball</a:t>
                      </a:r>
                      <a:endParaRPr lang="fr-F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fr-F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min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fr-F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Benji</a:t>
                      </a: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fr-F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Ben</a:t>
                      </a: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fr-F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Jamie</a:t>
                      </a: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fr-F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fr-F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John ?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7CC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211719"/>
                  </a:ext>
                </a:extLst>
              </a:tr>
            </a:tbl>
          </a:graphicData>
        </a:graphic>
      </p:graphicFrame>
      <p:graphicFrame>
        <p:nvGraphicFramePr>
          <p:cNvPr id="49" name="Tableau 48">
            <a:extLst>
              <a:ext uri="{FF2B5EF4-FFF2-40B4-BE49-F238E27FC236}">
                <a16:creationId xmlns:a16="http://schemas.microsoft.com/office/drawing/2014/main" id="{44B8EB52-0A61-4074-939F-54ED35D47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96445"/>
              </p:ext>
            </p:extLst>
          </p:nvPr>
        </p:nvGraphicFramePr>
        <p:xfrm>
          <a:off x="802176" y="7736992"/>
          <a:ext cx="5745481" cy="1264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452786163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15818896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59652345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1875319023"/>
                    </a:ext>
                  </a:extLst>
                </a:gridCol>
              </a:tblGrid>
              <a:tr h="126473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Attaque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Groupe 1 : course sur base &gt;&gt; matériel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Groupe 2 : </a:t>
                      </a:r>
                      <a:r>
                        <a:rPr lang="fr-FR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  <a:endParaRPr lang="fr-F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Groupe 3 : live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fr-F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min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fr-FR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Enzo</a:t>
                      </a: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fr-FR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Moi</a:t>
                      </a: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fr-FR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Rod</a:t>
                      </a: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fr-FR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Thibault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211719"/>
                  </a:ext>
                </a:extLst>
              </a:tr>
            </a:tbl>
          </a:graphicData>
        </a:graphic>
      </p:graphicFrame>
      <p:sp>
        <p:nvSpPr>
          <p:cNvPr id="50" name="ZoneTexte 49">
            <a:extLst>
              <a:ext uri="{FF2B5EF4-FFF2-40B4-BE49-F238E27FC236}">
                <a16:creationId xmlns:a16="http://schemas.microsoft.com/office/drawing/2014/main" id="{E7D6EE97-8C9C-4AD8-A9C5-3A6DBF521539}"/>
              </a:ext>
            </a:extLst>
          </p:cNvPr>
          <p:cNvSpPr txBox="1"/>
          <p:nvPr/>
        </p:nvSpPr>
        <p:spPr>
          <a:xfrm>
            <a:off x="-40352" y="9005446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rgbClr val="6BB2E8"/>
                </a:solidFill>
              </a:rPr>
              <a:t>21:50</a:t>
            </a:r>
          </a:p>
        </p:txBody>
      </p:sp>
      <p:graphicFrame>
        <p:nvGraphicFramePr>
          <p:cNvPr id="51" name="Tableau 50">
            <a:extLst>
              <a:ext uri="{FF2B5EF4-FFF2-40B4-BE49-F238E27FC236}">
                <a16:creationId xmlns:a16="http://schemas.microsoft.com/office/drawing/2014/main" id="{58138598-B463-4EE2-8AEE-EB337ABAE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349927"/>
              </p:ext>
            </p:extLst>
          </p:nvPr>
        </p:nvGraphicFramePr>
        <p:xfrm>
          <a:off x="802176" y="9236330"/>
          <a:ext cx="5745481" cy="333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2490">
                  <a:extLst>
                    <a:ext uri="{9D8B030D-6E8A-4147-A177-3AD203B41FA5}">
                      <a16:colId xmlns:a16="http://schemas.microsoft.com/office/drawing/2014/main" val="27722886"/>
                    </a:ext>
                  </a:extLst>
                </a:gridCol>
                <a:gridCol w="4672991">
                  <a:extLst>
                    <a:ext uri="{9D8B030D-6E8A-4147-A177-3AD203B41FA5}">
                      <a16:colId xmlns:a16="http://schemas.microsoft.com/office/drawing/2014/main" val="3397396565"/>
                    </a:ext>
                  </a:extLst>
                </a:gridCol>
              </a:tblGrid>
              <a:tr h="333279">
                <a:tc>
                  <a:txBody>
                    <a:bodyPr/>
                    <a:lstStyle/>
                    <a:p>
                      <a:r>
                        <a:rPr lang="fr-FR" sz="1000" b="1" dirty="0"/>
                        <a:t>Break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000" dirty="0"/>
                        <a:t>Clean terrain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874047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59AD63D5-38B6-4989-90A6-9E53832C8175}"/>
              </a:ext>
            </a:extLst>
          </p:cNvPr>
          <p:cNvSpPr txBox="1"/>
          <p:nvPr/>
        </p:nvSpPr>
        <p:spPr>
          <a:xfrm>
            <a:off x="-1752600" y="322068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David</a:t>
            </a:r>
          </a:p>
          <a:p>
            <a:r>
              <a:rPr lang="fr-FR" sz="1000" dirty="0"/>
              <a:t>Tom</a:t>
            </a:r>
          </a:p>
          <a:p>
            <a:r>
              <a:rPr lang="fr-FR" sz="1000" dirty="0"/>
              <a:t>Moi</a:t>
            </a:r>
          </a:p>
          <a:p>
            <a:r>
              <a:rPr lang="fr-FR" sz="1000" dirty="0"/>
              <a:t>Benji</a:t>
            </a:r>
          </a:p>
          <a:p>
            <a:r>
              <a:rPr lang="fr-FR" sz="1000" dirty="0"/>
              <a:t>Jamie</a:t>
            </a:r>
          </a:p>
          <a:p>
            <a:r>
              <a:rPr lang="fr-FR" sz="1000" dirty="0" err="1"/>
              <a:t>Memet</a:t>
            </a:r>
            <a:endParaRPr lang="fr-FR" sz="1000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1B70ABD-A27A-4DAF-9B5B-E4829E1C51D9}"/>
              </a:ext>
            </a:extLst>
          </p:cNvPr>
          <p:cNvSpPr txBox="1"/>
          <p:nvPr/>
        </p:nvSpPr>
        <p:spPr>
          <a:xfrm>
            <a:off x="-1752600" y="4615796"/>
            <a:ext cx="734496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Rodolphe</a:t>
            </a:r>
          </a:p>
          <a:p>
            <a:r>
              <a:rPr lang="fr-FR" sz="1000" dirty="0"/>
              <a:t>Benoit</a:t>
            </a:r>
          </a:p>
          <a:p>
            <a:r>
              <a:rPr lang="fr-FR" sz="1000" dirty="0"/>
              <a:t>Abel</a:t>
            </a:r>
          </a:p>
          <a:p>
            <a:r>
              <a:rPr lang="fr-FR" sz="1000" dirty="0"/>
              <a:t>Enzo</a:t>
            </a:r>
          </a:p>
          <a:p>
            <a:r>
              <a:rPr lang="fr-FR" sz="1000" dirty="0"/>
              <a:t>Jules</a:t>
            </a:r>
          </a:p>
          <a:p>
            <a:r>
              <a:rPr lang="fr-FR" sz="1000" dirty="0"/>
              <a:t>Abel</a:t>
            </a:r>
          </a:p>
          <a:p>
            <a:r>
              <a:rPr lang="fr-FR" sz="1000" dirty="0"/>
              <a:t>Charles</a:t>
            </a:r>
          </a:p>
          <a:p>
            <a:r>
              <a:rPr lang="fr-FR" sz="1000" dirty="0"/>
              <a:t>Alex </a:t>
            </a:r>
            <a:r>
              <a:rPr lang="fr-FR" sz="1000" dirty="0" err="1"/>
              <a:t>Legay</a:t>
            </a:r>
            <a:endParaRPr lang="fr-FR" sz="1000" dirty="0"/>
          </a:p>
          <a:p>
            <a:r>
              <a:rPr lang="fr-FR" sz="1000" dirty="0"/>
              <a:t>Eric</a:t>
            </a:r>
          </a:p>
          <a:p>
            <a:r>
              <a:rPr lang="fr-FR" sz="1000" dirty="0"/>
              <a:t>Damien</a:t>
            </a:r>
          </a:p>
          <a:p>
            <a:r>
              <a:rPr lang="fr-FR" sz="1000" dirty="0"/>
              <a:t>Kylian</a:t>
            </a:r>
          </a:p>
          <a:p>
            <a:r>
              <a:rPr lang="fr-FR" sz="1000" dirty="0"/>
              <a:t>Jerome</a:t>
            </a:r>
          </a:p>
          <a:p>
            <a:r>
              <a:rPr lang="fr-FR" sz="1000" dirty="0"/>
              <a:t>Cyril S</a:t>
            </a:r>
          </a:p>
          <a:p>
            <a:r>
              <a:rPr lang="fr-FR" sz="1000" dirty="0" err="1"/>
              <a:t>Shaun</a:t>
            </a:r>
            <a:endParaRPr lang="fr-FR" sz="1000" dirty="0"/>
          </a:p>
          <a:p>
            <a:r>
              <a:rPr lang="fr-FR" sz="1000" dirty="0"/>
              <a:t>Corentin</a:t>
            </a:r>
          </a:p>
          <a:p>
            <a:r>
              <a:rPr lang="fr-FR" sz="1000" dirty="0"/>
              <a:t>Thibault</a:t>
            </a:r>
          </a:p>
          <a:p>
            <a:r>
              <a:rPr lang="fr-FR" sz="1000" dirty="0" err="1"/>
              <a:t>Johnatan</a:t>
            </a:r>
            <a:endParaRPr lang="fr-FR" sz="1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CED74F3-F81E-49F7-A913-2A7063F6BADC}"/>
              </a:ext>
            </a:extLst>
          </p:cNvPr>
          <p:cNvSpPr/>
          <p:nvPr/>
        </p:nvSpPr>
        <p:spPr>
          <a:xfrm>
            <a:off x="0" y="199876"/>
            <a:ext cx="6858000" cy="520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000" spc="100" dirty="0">
                <a:solidFill>
                  <a:schemeClr val="tx1"/>
                </a:solidFill>
                <a:latin typeface="American Captain" pitchFamily="2" charset="0"/>
              </a:rPr>
              <a:t>PROGRAMME D’ENTRAINEMENT		24.OCT.2018</a:t>
            </a:r>
          </a:p>
        </p:txBody>
      </p:sp>
    </p:spTree>
    <p:extLst>
      <p:ext uri="{BB962C8B-B14F-4D97-AF65-F5344CB8AC3E}">
        <p14:creationId xmlns:p14="http://schemas.microsoft.com/office/powerpoint/2010/main" val="2894191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182</Words>
  <Application>Microsoft Office PowerPoint</Application>
  <PresentationFormat>Format A4 (210 x 297 mm)</PresentationFormat>
  <Paragraphs>88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American Captain</vt:lpstr>
      <vt:lpstr>Arial</vt:lpstr>
      <vt:lpstr>Calibri</vt:lpstr>
      <vt:lpstr>Wingdings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ALEXANDRE LODS</dc:creator>
  <cp:lastModifiedBy>ALEXANDRE LODS</cp:lastModifiedBy>
  <cp:revision>317</cp:revision>
  <cp:lastPrinted>2018-10-24T13:41:32Z</cp:lastPrinted>
  <dcterms:created xsi:type="dcterms:W3CDTF">2006-08-16T00:00:00Z</dcterms:created>
  <dcterms:modified xsi:type="dcterms:W3CDTF">2018-10-24T13:41:47Z</dcterms:modified>
</cp:coreProperties>
</file>