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2ED"/>
    <a:srgbClr val="FFFFFF"/>
    <a:srgbClr val="000000"/>
    <a:srgbClr val="EFF0F7"/>
    <a:srgbClr val="FDF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6" autoAdjust="0"/>
  </p:normalViewPr>
  <p:slideViewPr>
    <p:cSldViewPr>
      <p:cViewPr varScale="1">
        <p:scale>
          <a:sx n="105" d="100"/>
          <a:sy n="105" d="100"/>
        </p:scale>
        <p:origin x="4302" y="120"/>
      </p:cViewPr>
      <p:guideLst>
        <p:guide orient="horz" pos="32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69094"/>
              </p:ext>
            </p:extLst>
          </p:nvPr>
        </p:nvGraphicFramePr>
        <p:xfrm>
          <a:off x="152400" y="56864"/>
          <a:ext cx="6553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SENART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OPPONENT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66841"/>
              </p:ext>
            </p:extLst>
          </p:nvPr>
        </p:nvGraphicFramePr>
        <p:xfrm>
          <a:off x="4373918" y="5410719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COACHING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CATCHER BP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COUNT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33658"/>
              </p:ext>
            </p:extLst>
          </p:nvPr>
        </p:nvGraphicFramePr>
        <p:xfrm>
          <a:off x="4373919" y="1377506"/>
          <a:ext cx="2331682" cy="37278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89">
                <a:tc gridSpan="2">
                  <a:txBody>
                    <a:bodyPr/>
                    <a:lstStyle/>
                    <a:p>
                      <a:pPr lvl="0"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84966" marR="84966" marT="42483" marB="42483" anchor="ctr"/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BREAKFAST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BUS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8:40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58539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RDV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844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WARMUP #1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9:15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CATCH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9:25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0146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BP (40 MIN)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9:40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COACHING</a:t>
                      </a:r>
                      <a:r>
                        <a:rPr lang="fr-FR" sz="1400" b="1" baseline="0" dirty="0"/>
                        <a:t> </a:t>
                      </a:r>
                      <a:r>
                        <a:rPr lang="fr-FR" sz="1400" b="1" dirty="0"/>
                        <a:t>TIME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9:05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IN &amp; OUT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10:30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BALL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11:00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4CB7C99-1434-4721-878C-5332946DA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07422"/>
              </p:ext>
            </p:extLst>
          </p:nvPr>
        </p:nvGraphicFramePr>
        <p:xfrm>
          <a:off x="4373917" y="7572600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ROTATION</a:t>
                      </a:r>
                      <a:endParaRPr lang="fr-FR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2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4" descr="D:\A352189\Documentation projet\Baseball\img baseball\CLUB-SenartTempliers.jpg">
            <a:extLst>
              <a:ext uri="{FF2B5EF4-FFF2-40B4-BE49-F238E27FC236}">
                <a16:creationId xmlns:a16="http://schemas.microsoft.com/office/drawing/2014/main" id="{FC54885C-DA94-4AC0-AFA9-62DE52CB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272" y="6705600"/>
            <a:ext cx="1896128" cy="1765236"/>
          </a:xfrm>
          <a:prstGeom prst="rect">
            <a:avLst/>
          </a:prstGeom>
          <a:noFill/>
        </p:spPr>
      </p:pic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964AA01-6AEA-419C-9E56-53B83D0C6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31327"/>
              </p:ext>
            </p:extLst>
          </p:nvPr>
        </p:nvGraphicFramePr>
        <p:xfrm>
          <a:off x="152400" y="5410200"/>
          <a:ext cx="4114800" cy="3960000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40000"/>
                  </a:srgbClr>
                </a:solidFill>
                <a:tableStyleId>{7E9639D4-E3E2-4D34-9284-5A2195B3D0D7}</a:tableStyleId>
              </a:tblPr>
              <a:tblGrid>
                <a:gridCol w="48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2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3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4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5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6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7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SP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4F961F96-51E5-4BB3-A3FB-34F00E3E0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54338"/>
              </p:ext>
            </p:extLst>
          </p:nvPr>
        </p:nvGraphicFramePr>
        <p:xfrm>
          <a:off x="166812" y="1369747"/>
          <a:ext cx="4100387" cy="37447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9301133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715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fr-F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SEQUENCE WRITTEN </a:t>
                      </a:r>
                      <a:r>
                        <a:rPr lang="fr-FR" sz="14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LINE</a:t>
                      </a: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endParaRPr lang="fr-FR" sz="1200" b="1" cap="small" baseline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#1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#2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cap="small" baseline="0" dirty="0"/>
                        <a:t>GROUPE #3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#4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S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121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87</Words>
  <Application>Microsoft Office PowerPoint</Application>
  <PresentationFormat>Format A4 (210 x 297 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ALEXANDRE LODS</dc:creator>
  <cp:lastModifiedBy>LODS Alexandre ItimCSCSCOVDF</cp:lastModifiedBy>
  <cp:revision>152</cp:revision>
  <dcterms:created xsi:type="dcterms:W3CDTF">2006-08-16T00:00:00Z</dcterms:created>
  <dcterms:modified xsi:type="dcterms:W3CDTF">2020-03-04T10:19:33Z</dcterms:modified>
</cp:coreProperties>
</file>