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CC2ED"/>
    <a:srgbClr val="000000"/>
    <a:srgbClr val="EFF0F7"/>
    <a:srgbClr val="FDF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66" autoAdjust="0"/>
  </p:normalViewPr>
  <p:slideViewPr>
    <p:cSldViewPr>
      <p:cViewPr varScale="1">
        <p:scale>
          <a:sx n="105" d="100"/>
          <a:sy n="105" d="100"/>
        </p:scale>
        <p:origin x="4302" y="120"/>
      </p:cViewPr>
      <p:guideLst>
        <p:guide orient="horz" pos="321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024" cy="497359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7890" y="1"/>
            <a:ext cx="2945024" cy="497359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28007563-0749-4524-8201-942FBA33D59D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38250"/>
            <a:ext cx="2314575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133" y="4767679"/>
            <a:ext cx="5436235" cy="3899676"/>
          </a:xfrm>
          <a:prstGeom prst="rect">
            <a:avLst/>
          </a:prstGeom>
        </p:spPr>
        <p:txBody>
          <a:bodyPr vert="horz" lIns="91294" tIns="45647" rIns="91294" bIns="45647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08641"/>
            <a:ext cx="2945024" cy="497359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7890" y="9408641"/>
            <a:ext cx="2945024" cy="497359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1B259D5B-10F3-4CCC-8C18-19BB691AB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39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34376"/>
              </p:ext>
            </p:extLst>
          </p:nvPr>
        </p:nvGraphicFramePr>
        <p:xfrm>
          <a:off x="152400" y="56864"/>
          <a:ext cx="65532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OPPONENT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SENART</a:t>
                      </a: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Picture 4" descr="D:\A352189\Documentation projet\Baseball\img baseball\CLUB-SenartTempli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272" y="6705600"/>
            <a:ext cx="1896128" cy="1765236"/>
          </a:xfrm>
          <a:prstGeom prst="rect">
            <a:avLst/>
          </a:prstGeom>
          <a:noFill/>
        </p:spPr>
      </p:pic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15700"/>
              </p:ext>
            </p:extLst>
          </p:nvPr>
        </p:nvGraphicFramePr>
        <p:xfrm>
          <a:off x="152400" y="5410200"/>
          <a:ext cx="4114800" cy="3960000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40000"/>
                  </a:srgbClr>
                </a:solidFill>
                <a:tableStyleId>{7E9639D4-E3E2-4D34-9284-5A2195B3D0D7}</a:tableStyleId>
              </a:tblPr>
              <a:tblGrid>
                <a:gridCol w="48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2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3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4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5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6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7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8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SP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1872"/>
              </p:ext>
            </p:extLst>
          </p:nvPr>
        </p:nvGraphicFramePr>
        <p:xfrm>
          <a:off x="166812" y="1369747"/>
          <a:ext cx="4100387" cy="374477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4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930113300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715"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endParaRPr lang="fr-F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fr-FR" sz="1400" b="1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EQUENCE WRITTEN </a:t>
                      </a:r>
                      <a:r>
                        <a:rPr lang="fr-FR" sz="14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LINE</a:t>
                      </a: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04">
                <a:tc>
                  <a:txBody>
                    <a:bodyPr/>
                    <a:lstStyle/>
                    <a:p>
                      <a:pPr algn="ctr"/>
                      <a:endParaRPr lang="fr-FR" sz="1200" b="1" cap="small" baseline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#1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#2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cap="small" baseline="0" dirty="0"/>
                        <a:t>GROUPE #3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#4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CC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S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1217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3134"/>
              </p:ext>
            </p:extLst>
          </p:nvPr>
        </p:nvGraphicFramePr>
        <p:xfrm>
          <a:off x="4373919" y="1377506"/>
          <a:ext cx="2331682" cy="37278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789">
                <a:tc gridSpan="2">
                  <a:txBody>
                    <a:bodyPr/>
                    <a:lstStyle/>
                    <a:p>
                      <a:pPr lvl="0"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84966" marR="84966" marT="42483" marB="42483" anchor="ctr"/>
                </a:tc>
                <a:tc hMerge="1">
                  <a:txBody>
                    <a:bodyPr/>
                    <a:lstStyle/>
                    <a:p>
                      <a:endParaRPr lang="fr-FR" sz="12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RDV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8:15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WARMUP #1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8:40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BP (45 MIN)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COACHING</a:t>
                      </a:r>
                      <a:r>
                        <a:rPr lang="fr-FR" sz="1400" b="1" baseline="0" dirty="0"/>
                        <a:t> </a:t>
                      </a:r>
                      <a:r>
                        <a:rPr lang="fr-FR" sz="1400" b="1" dirty="0"/>
                        <a:t>TIME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10:00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CATCH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10:10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02651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TORTUE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10:25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IN &amp; OUT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10:30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BATTER’S BOX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10:50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BALL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11:00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B2A80E17-B151-4C7F-BA4A-53FC753C7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67159"/>
              </p:ext>
            </p:extLst>
          </p:nvPr>
        </p:nvGraphicFramePr>
        <p:xfrm>
          <a:off x="4373918" y="5410719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COACHING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CATCHER BP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PITCH COUNT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3B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58DA35E-F616-4617-9AC2-6A8ACD0F9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93221"/>
              </p:ext>
            </p:extLst>
          </p:nvPr>
        </p:nvGraphicFramePr>
        <p:xfrm>
          <a:off x="4373917" y="7572600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ROTATION</a:t>
                      </a:r>
                      <a:endParaRPr lang="fr-FR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2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88</Words>
  <Application>Microsoft Office PowerPoint</Application>
  <PresentationFormat>Format A4 (210 x 297 mm)</PresentationFormat>
  <Paragraphs>61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ALEXANDRE LODS</dc:creator>
  <cp:lastModifiedBy>LODS Alexandre ItimCSCSCOVDF</cp:lastModifiedBy>
  <cp:revision>151</cp:revision>
  <cp:lastPrinted>2019-05-31T10:33:53Z</cp:lastPrinted>
  <dcterms:created xsi:type="dcterms:W3CDTF">2006-08-16T00:00:00Z</dcterms:created>
  <dcterms:modified xsi:type="dcterms:W3CDTF">2020-03-04T10:19:37Z</dcterms:modified>
</cp:coreProperties>
</file>