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2ED"/>
    <a:srgbClr val="FFFFFF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81" d="100"/>
          <a:sy n="81" d="100"/>
        </p:scale>
        <p:origin x="2006" y="67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84645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SENART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66841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57628"/>
              </p:ext>
            </p:extLst>
          </p:nvPr>
        </p:nvGraphicFramePr>
        <p:xfrm>
          <a:off x="166813" y="1369747"/>
          <a:ext cx="4100387" cy="37356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3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ROUNDS OF 4 – ENDS W/BUNTS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0592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BREAKFAST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BUS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8:40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58539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844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9:10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0146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(40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9:45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10:45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11:00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4CB7C99-1434-4721-878C-5332946D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7422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4" descr="D:\A352189\Documentation projet\Baseball\img baseball\CLUB-SenartTempliers.jpg">
            <a:extLst>
              <a:ext uri="{FF2B5EF4-FFF2-40B4-BE49-F238E27FC236}">
                <a16:creationId xmlns:a16="http://schemas.microsoft.com/office/drawing/2014/main" id="{FC54885C-DA94-4AC0-AFA9-62DE52CB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272" y="6705600"/>
            <a:ext cx="1896128" cy="1765236"/>
          </a:xfrm>
          <a:prstGeom prst="rect">
            <a:avLst/>
          </a:prstGeom>
          <a:noFill/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964AA01-6AEA-419C-9E56-53B83D0C6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31327"/>
              </p:ext>
            </p:extLst>
          </p:nvPr>
        </p:nvGraphicFramePr>
        <p:xfrm>
          <a:off x="152400" y="5410200"/>
          <a:ext cx="4114800" cy="39600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48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2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3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4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5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6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7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SP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88</Words>
  <Application>Microsoft Office PowerPoint</Application>
  <PresentationFormat>Format A4 (210 x 297 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ALEXANDRE LODS</cp:lastModifiedBy>
  <cp:revision>148</cp:revision>
  <dcterms:created xsi:type="dcterms:W3CDTF">2006-08-16T00:00:00Z</dcterms:created>
  <dcterms:modified xsi:type="dcterms:W3CDTF">2019-03-04T10:43:44Z</dcterms:modified>
</cp:coreProperties>
</file>