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2ED"/>
    <a:srgbClr val="FFFFFF"/>
    <a:srgbClr val="000000"/>
    <a:srgbClr val="EFF0F7"/>
    <a:srgbClr val="FDF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6" autoAdjust="0"/>
  </p:normalViewPr>
  <p:slideViewPr>
    <p:cSldViewPr>
      <p:cViewPr varScale="1">
        <p:scale>
          <a:sx n="81" d="100"/>
          <a:sy n="81" d="100"/>
        </p:scale>
        <p:origin x="2006" y="67"/>
      </p:cViewPr>
      <p:guideLst>
        <p:guide orient="horz" pos="321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8898"/>
              </p:ext>
            </p:extLst>
          </p:nvPr>
        </p:nvGraphicFramePr>
        <p:xfrm>
          <a:off x="152400" y="56864"/>
          <a:ext cx="6553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AWAY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SENART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Picture 4" descr="D:\A352189\Documentation projet\Baseball\img baseball\CLUB-SenartTempli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272" y="6705600"/>
            <a:ext cx="1896128" cy="1765236"/>
          </a:xfrm>
          <a:prstGeom prst="rect">
            <a:avLst/>
          </a:prstGeom>
          <a:noFill/>
        </p:spPr>
      </p:pic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15700"/>
              </p:ext>
            </p:extLst>
          </p:nvPr>
        </p:nvGraphicFramePr>
        <p:xfrm>
          <a:off x="152400" y="5410200"/>
          <a:ext cx="4114800" cy="3960000"/>
        </p:xfrm>
        <a:graphic>
          <a:graphicData uri="http://schemas.openxmlformats.org/drawingml/2006/table">
            <a:tbl>
              <a:tblPr firstRow="1" bandRow="1">
                <a:solidFill>
                  <a:srgbClr val="FFFFFF">
                    <a:alpha val="40000"/>
                  </a:srgbClr>
                </a:solidFill>
                <a:tableStyleId>{7E9639D4-E3E2-4D34-9284-5A2195B3D0D7}</a:tableStyleId>
              </a:tblPr>
              <a:tblGrid>
                <a:gridCol w="48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6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anchor="ctr"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2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3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4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5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6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7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SP</a:t>
                      </a:r>
                    </a:p>
                  </a:txBody>
                  <a:tcPr anchor="ctr"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23308"/>
              </p:ext>
            </p:extLst>
          </p:nvPr>
        </p:nvGraphicFramePr>
        <p:xfrm>
          <a:off x="166813" y="1369747"/>
          <a:ext cx="4100387" cy="37356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3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715"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endParaRPr lang="fr-FR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fr-FR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ROUNDS OF 4 – ENDS W/BUNTS</a:t>
                      </a:r>
                    </a:p>
                  </a:txBody>
                  <a:tcPr marL="55572" marR="55572" marT="27786" marB="27786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4">
                <a:tc>
                  <a:txBody>
                    <a:bodyPr/>
                    <a:lstStyle/>
                    <a:p>
                      <a:pPr algn="ctr"/>
                      <a:endParaRPr lang="fr-FR" sz="1200" b="1" cap="small" baseline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#1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#2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cap="small" baseline="0" dirty="0"/>
                        <a:t>GROUPE #3</a:t>
                      </a:r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CC2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55572" marR="55572" marT="27786" marB="27786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b="0" dirty="0"/>
                    </a:p>
                  </a:txBody>
                  <a:tcPr marL="55572" marR="55572" marT="27786" marB="277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02609"/>
              </p:ext>
            </p:extLst>
          </p:nvPr>
        </p:nvGraphicFramePr>
        <p:xfrm>
          <a:off x="4373919" y="1377506"/>
          <a:ext cx="2331682" cy="37278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89">
                <a:tc gridSpan="2">
                  <a:txBody>
                    <a:bodyPr/>
                    <a:lstStyle/>
                    <a:p>
                      <a:pPr lvl="0"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PLANNING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84966" marR="84966" marT="42483" marB="42483" anchor="ctr"/>
                </a:tc>
                <a:tc hMerge="1">
                  <a:txBody>
                    <a:bodyPr/>
                    <a:lstStyle/>
                    <a:p>
                      <a:endParaRPr lang="fr-FR" sz="1200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RDV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WARMUP #1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8:40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BP (45 MIN)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9:00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COACHING</a:t>
                      </a:r>
                      <a:r>
                        <a:rPr lang="fr-FR" sz="1400" b="1" baseline="0" dirty="0"/>
                        <a:t> </a:t>
                      </a:r>
                      <a:r>
                        <a:rPr lang="fr-FR" sz="1400" b="1" dirty="0"/>
                        <a:t>TIME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CATCH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10:10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02651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TORTUE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10:25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IN &amp; OUT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10:30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BATTER’S BOX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10:50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89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PLAY BALL</a:t>
                      </a:r>
                    </a:p>
                  </a:txBody>
                  <a:tcPr marL="84966" marR="84966" marT="42483" marB="4248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CC2ED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11:00</a:t>
                      </a:r>
                    </a:p>
                  </a:txBody>
                  <a:tcPr marL="84966" marR="84966" marT="42483" marB="424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2A80E17-B151-4C7F-BA4A-53FC753C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67159"/>
              </p:ext>
            </p:extLst>
          </p:nvPr>
        </p:nvGraphicFramePr>
        <p:xfrm>
          <a:off x="4373918" y="5410719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COACHING</a:t>
                      </a:r>
                      <a:endParaRPr lang="fr-FR" sz="1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CATCHER BP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PITCH COUNT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COACH 3B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8DA35E-F616-4617-9AC2-6A8ACD0F9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93221"/>
              </p:ext>
            </p:extLst>
          </p:nvPr>
        </p:nvGraphicFramePr>
        <p:xfrm>
          <a:off x="4373917" y="7572600"/>
          <a:ext cx="2331681" cy="180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1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ROTATION</a:t>
                      </a:r>
                      <a:endParaRPr lang="fr-FR" sz="1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2E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8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RELIEVER</a:t>
                      </a:r>
                      <a:endParaRPr lang="fr-FR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89</Words>
  <Application>Microsoft Office PowerPoint</Application>
  <PresentationFormat>Format A4 (210 x 297 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ALEXANDRE LODS</dc:creator>
  <cp:lastModifiedBy>ALEXANDRE LODS</cp:lastModifiedBy>
  <cp:revision>143</cp:revision>
  <dcterms:created xsi:type="dcterms:W3CDTF">2006-08-16T00:00:00Z</dcterms:created>
  <dcterms:modified xsi:type="dcterms:W3CDTF">2019-03-04T10:44:16Z</dcterms:modified>
</cp:coreProperties>
</file>