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81" d="100"/>
          <a:sy n="81" d="100"/>
        </p:scale>
        <p:origin x="2006" y="67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31343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AWAY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4" descr="D:\A352189\Documentation projet\Baseball\img baseball\CLUB-SenartTempliers.jpg">
            <a:extLst>
              <a:ext uri="{FF2B5EF4-FFF2-40B4-BE49-F238E27FC236}">
                <a16:creationId xmlns:a16="http://schemas.microsoft.com/office/drawing/2014/main" id="{481249D7-F8CC-4935-83DB-1909508E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E80A3D6-DF9C-4846-9133-C558CFF8B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86935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66DD872-534B-4DF9-96B8-9E11292E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13369"/>
              </p:ext>
            </p:extLst>
          </p:nvPr>
        </p:nvGraphicFramePr>
        <p:xfrm>
          <a:off x="166813" y="1369747"/>
          <a:ext cx="4100387" cy="37356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ROUNDS OF 4 – ENDS W/BUNTS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59C1159-2068-4FEE-84BF-0EB2BB2D5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48947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16:30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16:40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(45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17:00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18:00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18:10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265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TORTUE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18:25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18:30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BATTER’S BOX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18:50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D28E82A-8816-4B8E-AD1C-A97C2EDF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59087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EFD5182-6550-4083-9963-8D89161CC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446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89</Words>
  <Application>Microsoft Office PowerPoint</Application>
  <PresentationFormat>Format A4 (210 x 297 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ALEXANDRE LODS</cp:lastModifiedBy>
  <cp:revision>140</cp:revision>
  <dcterms:created xsi:type="dcterms:W3CDTF">2006-08-16T00:00:00Z</dcterms:created>
  <dcterms:modified xsi:type="dcterms:W3CDTF">2019-03-05T08:12:40Z</dcterms:modified>
</cp:coreProperties>
</file>