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6858000" cy="9906000" type="A4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16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C2ED"/>
    <a:srgbClr val="FFFFFF"/>
    <a:srgbClr val="000000"/>
    <a:srgbClr val="EFF0F7"/>
    <a:srgbClr val="FDF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966" autoAdjust="0"/>
  </p:normalViewPr>
  <p:slideViewPr>
    <p:cSldViewPr>
      <p:cViewPr varScale="1">
        <p:scale>
          <a:sx n="105" d="100"/>
          <a:sy n="105" d="100"/>
        </p:scale>
        <p:origin x="4302" y="120"/>
      </p:cViewPr>
      <p:guideLst>
        <p:guide orient="horz" pos="3216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256507"/>
              </p:ext>
            </p:extLst>
          </p:nvPr>
        </p:nvGraphicFramePr>
        <p:xfrm>
          <a:off x="152400" y="56864"/>
          <a:ext cx="65532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OPPONENT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566841"/>
              </p:ext>
            </p:extLst>
          </p:nvPr>
        </p:nvGraphicFramePr>
        <p:xfrm>
          <a:off x="4373918" y="5410719"/>
          <a:ext cx="2331681" cy="1800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17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COACHING</a:t>
                      </a:r>
                      <a:endParaRPr lang="fr-FR" sz="1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0823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CATCHER BP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fr-F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PITCH COUNT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COACH 1B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COACH 3B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533658"/>
              </p:ext>
            </p:extLst>
          </p:nvPr>
        </p:nvGraphicFramePr>
        <p:xfrm>
          <a:off x="4373919" y="1377506"/>
          <a:ext cx="2331682" cy="37278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17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789">
                <a:tc gridSpan="2">
                  <a:txBody>
                    <a:bodyPr/>
                    <a:lstStyle/>
                    <a:p>
                      <a:pPr lvl="0"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PLANNING</a:t>
                      </a:r>
                      <a:endParaRPr lang="fr-FR" sz="1900" b="1" dirty="0">
                        <a:solidFill>
                          <a:schemeClr val="bg1"/>
                        </a:solidFill>
                      </a:endParaRPr>
                    </a:p>
                  </a:txBody>
                  <a:tcPr marL="84966" marR="84966" marT="42483" marB="42483" anchor="ctr"/>
                </a:tc>
                <a:tc hMerge="1">
                  <a:txBody>
                    <a:bodyPr/>
                    <a:lstStyle/>
                    <a:p>
                      <a:endParaRPr lang="fr-FR" sz="12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BREAKFAST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8:00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BUS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8:40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858539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RDV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9:00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18443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WARMUP #1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9:15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PLAY CATCH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9:25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301462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BP (40 MIN)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9:40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COACHING</a:t>
                      </a:r>
                      <a:r>
                        <a:rPr lang="fr-FR" sz="1400" b="1" baseline="0" dirty="0"/>
                        <a:t> </a:t>
                      </a:r>
                      <a:r>
                        <a:rPr lang="fr-FR" sz="1400" b="1" dirty="0"/>
                        <a:t>TIME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9:05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IN &amp; OUT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10:30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PLAY BALL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11:00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E4CB7C99-1434-4721-878C-5332946DA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807422"/>
              </p:ext>
            </p:extLst>
          </p:nvPr>
        </p:nvGraphicFramePr>
        <p:xfrm>
          <a:off x="4373917" y="7572600"/>
          <a:ext cx="2331681" cy="1800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17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ROTATION</a:t>
                      </a:r>
                      <a:endParaRPr lang="fr-FR" sz="1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C2E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0823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RELIEVER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0" lang="fr-F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RELIEVER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0" lang="fr-F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RELIEVER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RELIEVER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4F961F96-51E5-4BB3-A3FB-34F00E3E0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054338"/>
              </p:ext>
            </p:extLst>
          </p:nvPr>
        </p:nvGraphicFramePr>
        <p:xfrm>
          <a:off x="166812" y="1369747"/>
          <a:ext cx="4100387" cy="374477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94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554">
                  <a:extLst>
                    <a:ext uri="{9D8B030D-6E8A-4147-A177-3AD203B41FA5}">
                      <a16:colId xmlns:a16="http://schemas.microsoft.com/office/drawing/2014/main" val="930113300"/>
                    </a:ext>
                  </a:extLst>
                </a:gridCol>
                <a:gridCol w="951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4715">
                <a:tc>
                  <a:txBody>
                    <a:bodyPr/>
                    <a:lstStyle/>
                    <a:p>
                      <a:pPr marL="0" lvl="0" algn="ctr" defTabSz="914400" rtl="0" eaLnBrk="1" latinLnBrk="0" hangingPunct="1"/>
                      <a:endParaRPr lang="fr-F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572" marR="55572" marT="27786" marB="27786" anchor="ctr"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SEQUENCE WRITTEN </a:t>
                      </a:r>
                      <a:r>
                        <a:rPr lang="fr-FR" sz="1400" b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YELLOW</a:t>
                      </a:r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LINE</a:t>
                      </a:r>
                    </a:p>
                  </a:txBody>
                  <a:tcPr marL="55572" marR="55572" marT="27786" marB="27786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 anchor="ctr">
                    <a:solidFill>
                      <a:srgbClr val="FFFF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604">
                <a:tc>
                  <a:txBody>
                    <a:bodyPr/>
                    <a:lstStyle/>
                    <a:p>
                      <a:pPr algn="ctr"/>
                      <a:endParaRPr lang="fr-FR" sz="1200" b="1" cap="small" baseline="0" dirty="0"/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cap="small" baseline="0" dirty="0"/>
                        <a:t>GROUPE #1</a:t>
                      </a:r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cap="small" baseline="0" dirty="0"/>
                        <a:t>GROUPE #2</a:t>
                      </a:r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cap="small" baseline="0" dirty="0"/>
                        <a:t>GROUPE #3</a:t>
                      </a:r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cap="small" baseline="0" dirty="0"/>
                        <a:t>GROUPE #4</a:t>
                      </a:r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CC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S</a:t>
                      </a:r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71217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4" name="Picture 2" descr="https://www.templiers-senart.com/wp-content/uploads/2017/03/Templiers_Diaporama.png">
            <a:extLst>
              <a:ext uri="{FF2B5EF4-FFF2-40B4-BE49-F238E27FC236}">
                <a16:creationId xmlns:a16="http://schemas.microsoft.com/office/drawing/2014/main" id="{6A4571FE-CA86-4C44-9D87-BDB651232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76" y="417576"/>
            <a:ext cx="387368" cy="38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8B131D98-E0A8-4F84-8724-BF5EE9D2C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032258"/>
              </p:ext>
            </p:extLst>
          </p:nvPr>
        </p:nvGraphicFramePr>
        <p:xfrm>
          <a:off x="369195" y="5410200"/>
          <a:ext cx="3898004" cy="3962400"/>
        </p:xfrm>
        <a:graphic>
          <a:graphicData uri="http://schemas.openxmlformats.org/drawingml/2006/table">
            <a:tbl>
              <a:tblPr firstRow="1" bandRow="1">
                <a:solidFill>
                  <a:srgbClr val="FFFFFF">
                    <a:alpha val="40000"/>
                  </a:srgbClr>
                </a:solidFill>
                <a:tableStyleId>{7E9639D4-E3E2-4D34-9284-5A2195B3D0D7}</a:tableStyleId>
              </a:tblPr>
              <a:tblGrid>
                <a:gridCol w="621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9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7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8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SP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6" name="Picture 4" descr="https://shop.vestiaire-officiel.com/catalogue/vignettes/vsto-sticker-cr-templierssenart-u-w-26129.png">
            <a:extLst>
              <a:ext uri="{FF2B5EF4-FFF2-40B4-BE49-F238E27FC236}">
                <a16:creationId xmlns:a16="http://schemas.microsoft.com/office/drawing/2014/main" id="{C6F28D90-215A-4217-BAD7-702C1FA9F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4" y="5379722"/>
            <a:ext cx="450832" cy="4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shop.vestiaire-officiel.com/catalogue/vignettes/vsto-sticker-cr-templierssenart-u-w-26129.png">
            <a:extLst>
              <a:ext uri="{FF2B5EF4-FFF2-40B4-BE49-F238E27FC236}">
                <a16:creationId xmlns:a16="http://schemas.microsoft.com/office/drawing/2014/main" id="{4AAC800D-75BE-4C78-B925-090504C20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4" y="5773860"/>
            <a:ext cx="450832" cy="4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shop.vestiaire-officiel.com/catalogue/vignettes/vsto-sticker-cr-templierssenart-u-w-26129.png">
            <a:extLst>
              <a:ext uri="{FF2B5EF4-FFF2-40B4-BE49-F238E27FC236}">
                <a16:creationId xmlns:a16="http://schemas.microsoft.com/office/drawing/2014/main" id="{7FFB0369-7E50-4A41-9D47-61EB07349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7" y="6164639"/>
            <a:ext cx="450832" cy="4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s://shop.vestiaire-officiel.com/catalogue/vignettes/vsto-sticker-cr-templierssenart-u-w-26129.png">
            <a:extLst>
              <a:ext uri="{FF2B5EF4-FFF2-40B4-BE49-F238E27FC236}">
                <a16:creationId xmlns:a16="http://schemas.microsoft.com/office/drawing/2014/main" id="{4B2EB64C-72F7-4550-9965-7FF73D72E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2" y="6575146"/>
            <a:ext cx="450832" cy="4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s://shop.vestiaire-officiel.com/catalogue/vignettes/vsto-sticker-cr-templierssenart-u-w-26129.png">
            <a:extLst>
              <a:ext uri="{FF2B5EF4-FFF2-40B4-BE49-F238E27FC236}">
                <a16:creationId xmlns:a16="http://schemas.microsoft.com/office/drawing/2014/main" id="{62808E77-D1DE-45B7-9720-B1B6FB36B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2" y="6969284"/>
            <a:ext cx="450832" cy="4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s://shop.vestiaire-officiel.com/catalogue/vignettes/vsto-sticker-cr-templierssenart-u-w-26129.png">
            <a:extLst>
              <a:ext uri="{FF2B5EF4-FFF2-40B4-BE49-F238E27FC236}">
                <a16:creationId xmlns:a16="http://schemas.microsoft.com/office/drawing/2014/main" id="{3A2C1988-1596-4101-881E-0397B6B4A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" y="7360063"/>
            <a:ext cx="450832" cy="4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s://shop.vestiaire-officiel.com/catalogue/vignettes/vsto-sticker-cr-templierssenart-u-w-26129.png">
            <a:extLst>
              <a:ext uri="{FF2B5EF4-FFF2-40B4-BE49-F238E27FC236}">
                <a16:creationId xmlns:a16="http://schemas.microsoft.com/office/drawing/2014/main" id="{A781C91D-23D8-4D91-B9E4-2C2514103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7" y="7759091"/>
            <a:ext cx="450832" cy="4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s://shop.vestiaire-officiel.com/catalogue/vignettes/vsto-sticker-cr-templierssenart-u-w-26129.png">
            <a:extLst>
              <a:ext uri="{FF2B5EF4-FFF2-40B4-BE49-F238E27FC236}">
                <a16:creationId xmlns:a16="http://schemas.microsoft.com/office/drawing/2014/main" id="{FB8C5FB2-6DDF-4DE2-9440-BE82D6508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7" y="8153229"/>
            <a:ext cx="450832" cy="4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ttps://shop.vestiaire-officiel.com/catalogue/vignettes/vsto-sticker-cr-templierssenart-u-w-26129.png">
            <a:extLst>
              <a:ext uri="{FF2B5EF4-FFF2-40B4-BE49-F238E27FC236}">
                <a16:creationId xmlns:a16="http://schemas.microsoft.com/office/drawing/2014/main" id="{047653DA-74DB-49FE-90A4-29B6AD6E0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544008"/>
            <a:ext cx="450832" cy="4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https://shop.vestiaire-officiel.com/catalogue/vignettes/vsto-sticker-cr-templierssenart-u-w-26129.png">
            <a:extLst>
              <a:ext uri="{FF2B5EF4-FFF2-40B4-BE49-F238E27FC236}">
                <a16:creationId xmlns:a16="http://schemas.microsoft.com/office/drawing/2014/main" id="{B6D1BF7B-F0DD-4D1A-9EDF-58DF0D9EB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7" y="8962962"/>
            <a:ext cx="450832" cy="4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84</Words>
  <Application>Microsoft Office PowerPoint</Application>
  <PresentationFormat>Format A4 (210 x 297 mm)</PresentationFormat>
  <Paragraphs>58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ALEXANDRE LODS</dc:creator>
  <cp:lastModifiedBy>LODS Alexandre ItimCSCSCOVDF</cp:lastModifiedBy>
  <cp:revision>153</cp:revision>
  <dcterms:created xsi:type="dcterms:W3CDTF">2006-08-16T00:00:00Z</dcterms:created>
  <dcterms:modified xsi:type="dcterms:W3CDTF">2020-03-10T14:33:15Z</dcterms:modified>
</cp:coreProperties>
</file>