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2ED"/>
    <a:srgbClr val="FFFFFF"/>
    <a:srgbClr val="000000"/>
    <a:srgbClr val="EFF0F7"/>
    <a:srgbClr val="FD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6" autoAdjust="0"/>
  </p:normalViewPr>
  <p:slideViewPr>
    <p:cSldViewPr>
      <p:cViewPr varScale="1">
        <p:scale>
          <a:sx n="105" d="100"/>
          <a:sy n="105" d="100"/>
        </p:scale>
        <p:origin x="4302" y="120"/>
      </p:cViewPr>
      <p:guideLst>
        <p:guide orient="horz" pos="3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29794"/>
              </p:ext>
            </p:extLst>
          </p:nvPr>
        </p:nvGraphicFramePr>
        <p:xfrm>
          <a:off x="152400" y="56864"/>
          <a:ext cx="6553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OPPONENT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66841"/>
              </p:ext>
            </p:extLst>
          </p:nvPr>
        </p:nvGraphicFramePr>
        <p:xfrm>
          <a:off x="4373918" y="5410719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COACHING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CATCHER BP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COUNT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05461"/>
              </p:ext>
            </p:extLst>
          </p:nvPr>
        </p:nvGraphicFramePr>
        <p:xfrm>
          <a:off x="4373919" y="1377506"/>
          <a:ext cx="2331682" cy="37278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89">
                <a:tc gridSpan="2">
                  <a:txBody>
                    <a:bodyPr/>
                    <a:lstStyle/>
                    <a:p>
                      <a:pPr lvl="0"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84966" marR="84966" marT="42483" marB="42483" anchor="ctr"/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BREAKFAST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BUS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58539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RDV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844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WARMUP #1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CATCH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0146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BP (40 MIN)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COACHING</a:t>
                      </a:r>
                      <a:r>
                        <a:rPr lang="fr-FR" sz="1400" b="1" baseline="0" dirty="0"/>
                        <a:t> </a:t>
                      </a:r>
                      <a:r>
                        <a:rPr lang="fr-FR" sz="1400" b="1" dirty="0"/>
                        <a:t>TIME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IN &amp; OUT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BALL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4CB7C99-1434-4721-878C-5332946DA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07422"/>
              </p:ext>
            </p:extLst>
          </p:nvPr>
        </p:nvGraphicFramePr>
        <p:xfrm>
          <a:off x="4373917" y="7572600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ROTATION</a:t>
                      </a:r>
                      <a:endParaRPr lang="fr-FR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2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91B3B18-2629-4F4E-9961-DC0ECECE3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19879"/>
              </p:ext>
            </p:extLst>
          </p:nvPr>
        </p:nvGraphicFramePr>
        <p:xfrm>
          <a:off x="166812" y="1369747"/>
          <a:ext cx="4100387" cy="37447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9301133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15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fr-F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SEQUENCE WRITTEN </a:t>
                      </a:r>
                      <a:r>
                        <a:rPr lang="fr-FR" sz="14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LINE</a:t>
                      </a: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endParaRPr lang="fr-FR" sz="1200" b="1" cap="small" baseline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#1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#2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cap="small" baseline="0" dirty="0"/>
                        <a:t>GROUPE #3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#4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S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121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B7B9F06C-19BE-4441-BA80-C5B30A6FC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84088"/>
              </p:ext>
            </p:extLst>
          </p:nvPr>
        </p:nvGraphicFramePr>
        <p:xfrm>
          <a:off x="369195" y="5410200"/>
          <a:ext cx="3898004" cy="3962400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40000"/>
                  </a:srgbClr>
                </a:solidFill>
                <a:tableStyleId>{7E9639D4-E3E2-4D34-9284-5A2195B3D0D7}</a:tableStyleId>
              </a:tblPr>
              <a:tblGrid>
                <a:gridCol w="62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9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SP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4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01EBBB02-8267-410C-A19A-15555964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" y="5379722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F29DFB0B-5E9D-4E28-9016-3BFDD659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" y="5773860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F8C94600-D0C1-49CE-A5AF-D2FD19AE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" y="6164639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6641AA85-DEA3-4EB2-AE2D-76C91A7F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" y="6575146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A6EE5ED3-D67A-4BBF-A8C1-0CA754610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" y="6969284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2DC4AD14-EC12-42A4-B513-1E28C886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" y="7360063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BAA75F92-27F1-4A4E-8404-F4AFA602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" y="7759091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DB7F72F5-C7B9-49EA-86E1-1432E19A8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" y="8153229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58F07205-E714-4C3F-8A63-DC45458A6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544008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1F3530AD-C3D0-4697-8494-A27F1E77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7" y="8962962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www.templiers-senart.com/wp-content/uploads/2017/03/Templiers_Diaporama.png">
            <a:extLst>
              <a:ext uri="{FF2B5EF4-FFF2-40B4-BE49-F238E27FC236}">
                <a16:creationId xmlns:a16="http://schemas.microsoft.com/office/drawing/2014/main" id="{E43FBDA2-E28A-4A9A-9ECB-F6EEE350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6" y="417576"/>
            <a:ext cx="387368" cy="3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75</Words>
  <Application>Microsoft Office PowerPoint</Application>
  <PresentationFormat>Format A4 (210 x 297 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LODS</dc:creator>
  <cp:lastModifiedBy>LODS Alexandre ItimCSCSCOVDF</cp:lastModifiedBy>
  <cp:revision>152</cp:revision>
  <dcterms:created xsi:type="dcterms:W3CDTF">2006-08-16T00:00:00Z</dcterms:created>
  <dcterms:modified xsi:type="dcterms:W3CDTF">2020-03-10T14:32:44Z</dcterms:modified>
</cp:coreProperties>
</file>