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CC2ED"/>
    <a:srgbClr val="000000"/>
    <a:srgbClr val="EFF0F7"/>
    <a:srgbClr val="FDF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6" autoAdjust="0"/>
  </p:normalViewPr>
  <p:slideViewPr>
    <p:cSldViewPr>
      <p:cViewPr varScale="1">
        <p:scale>
          <a:sx n="105" d="100"/>
          <a:sy n="105" d="100"/>
        </p:scale>
        <p:origin x="4302" y="120"/>
      </p:cViewPr>
      <p:guideLst>
        <p:guide orient="horz" pos="32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7890" y="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28007563-0749-4524-8201-942FBA33D59D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38250"/>
            <a:ext cx="2314575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133" y="4767679"/>
            <a:ext cx="5436235" cy="3899676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864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7890" y="940864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1B259D5B-10F3-4CCC-8C18-19BB691AB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39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66457"/>
              </p:ext>
            </p:extLst>
          </p:nvPr>
        </p:nvGraphicFramePr>
        <p:xfrm>
          <a:off x="152400" y="56864"/>
          <a:ext cx="6553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OPPONENT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1872"/>
              </p:ext>
            </p:extLst>
          </p:nvPr>
        </p:nvGraphicFramePr>
        <p:xfrm>
          <a:off x="166812" y="1369747"/>
          <a:ext cx="4100387" cy="37447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930113300"/>
                    </a:ext>
                  </a:extLst>
                </a:gridCol>
                <a:gridCol w="951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715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fr-F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fr-FR" sz="14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EQUENCE WRITTEN </a:t>
                      </a:r>
                      <a:r>
                        <a:rPr lang="fr-FR" sz="14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LINE</a:t>
                      </a: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endParaRPr lang="fr-FR" sz="1200" b="1" cap="small" baseline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#1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#2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cap="small" baseline="0" dirty="0"/>
                        <a:t>GROUPE #3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#4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S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121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3134"/>
              </p:ext>
            </p:extLst>
          </p:nvPr>
        </p:nvGraphicFramePr>
        <p:xfrm>
          <a:off x="4373919" y="1377506"/>
          <a:ext cx="2331682" cy="37278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89">
                <a:tc gridSpan="2">
                  <a:txBody>
                    <a:bodyPr/>
                    <a:lstStyle/>
                    <a:p>
                      <a:pPr lvl="0"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84966" marR="84966" marT="42483" marB="42483" anchor="ctr"/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RDV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8:15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WARMUP #1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8:40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BP (45 MIN)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COACHING</a:t>
                      </a:r>
                      <a:r>
                        <a:rPr lang="fr-FR" sz="1400" b="1" baseline="0" dirty="0"/>
                        <a:t> </a:t>
                      </a:r>
                      <a:r>
                        <a:rPr lang="fr-FR" sz="1400" b="1" dirty="0"/>
                        <a:t>TIME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CATCH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10:10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0265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TORTUE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10:25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IN &amp; OUT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10:30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BATTER’S BOX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10:50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BALL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11:00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B2A80E17-B151-4C7F-BA4A-53FC753C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67159"/>
              </p:ext>
            </p:extLst>
          </p:nvPr>
        </p:nvGraphicFramePr>
        <p:xfrm>
          <a:off x="4373918" y="5410719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COACHING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CATCHER BP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COUNT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8DA35E-F616-4617-9AC2-6A8ACD0F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93221"/>
              </p:ext>
            </p:extLst>
          </p:nvPr>
        </p:nvGraphicFramePr>
        <p:xfrm>
          <a:off x="4373917" y="7572600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ROTATION</a:t>
                      </a:r>
                      <a:endParaRPr lang="fr-FR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2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Picture 2" descr="https://www.templiers-senart.com/wp-content/uploads/2017/03/Templiers_Diaporama.png">
            <a:extLst>
              <a:ext uri="{FF2B5EF4-FFF2-40B4-BE49-F238E27FC236}">
                <a16:creationId xmlns:a16="http://schemas.microsoft.com/office/drawing/2014/main" id="{EE1B5C65-753E-4005-A053-7EDDDAB4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6" y="783709"/>
            <a:ext cx="387368" cy="3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093EBA47-3057-43D7-AB65-DFA2EAEF1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84088"/>
              </p:ext>
            </p:extLst>
          </p:nvPr>
        </p:nvGraphicFramePr>
        <p:xfrm>
          <a:off x="369195" y="5410200"/>
          <a:ext cx="3898004" cy="3962400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40000"/>
                  </a:srgbClr>
                </a:solidFill>
                <a:tableStyleId>{7E9639D4-E3E2-4D34-9284-5A2195B3D0D7}</a:tableStyleId>
              </a:tblPr>
              <a:tblGrid>
                <a:gridCol w="62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9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6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7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8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SP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3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B3FEB716-BB31-4F9B-A56E-057F55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" y="5379722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3D631561-B49B-490D-8D21-DBCC25A3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" y="5773860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973EABF7-B357-4EF2-AA99-07818E46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" y="6164639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ECB5E591-5F28-40AA-8F21-8AAB5BD2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" y="6575146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209CD6EC-42C7-42D2-B6F9-D96F6003F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" y="6969284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E2591577-A706-453F-B007-1FAC476D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" y="7360063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4EED214E-B564-4756-AB90-9494D361A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" y="7759091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352D7D5F-7867-4223-B647-3295A00D8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" y="8153229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C1C04B6E-7E5A-4D50-9F1C-BEAF5BBB5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544008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shop.vestiaire-officiel.com/catalogue/vignettes/vsto-sticker-cr-templierssenart-u-w-26129.png">
            <a:extLst>
              <a:ext uri="{FF2B5EF4-FFF2-40B4-BE49-F238E27FC236}">
                <a16:creationId xmlns:a16="http://schemas.microsoft.com/office/drawing/2014/main" id="{B45372E8-53C7-431E-8397-26B68D9F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7" y="8962962"/>
            <a:ext cx="450832" cy="4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85</Words>
  <Application>Microsoft Office PowerPoint</Application>
  <PresentationFormat>Format A4 (210 x 297 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ALEXANDRE LODS</dc:creator>
  <cp:lastModifiedBy>LODS Alexandre ItimCSCSCOVDF</cp:lastModifiedBy>
  <cp:revision>152</cp:revision>
  <cp:lastPrinted>2019-05-31T10:33:53Z</cp:lastPrinted>
  <dcterms:created xsi:type="dcterms:W3CDTF">2006-08-16T00:00:00Z</dcterms:created>
  <dcterms:modified xsi:type="dcterms:W3CDTF">2020-03-10T14:32:16Z</dcterms:modified>
</cp:coreProperties>
</file>