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CC2ED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789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8007563-0749-4524-8201-942FBA33D59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133" y="4767679"/>
            <a:ext cx="5436235" cy="3899676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789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B259D5B-10F3-4CCC-8C18-19BB691AB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76236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1872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70255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(45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0265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TORTUE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BATTER’S BOX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2A80E17-B151-4C7F-BA4A-53FC753C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67159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8DA35E-F616-4617-9AC2-6A8ACD0F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93221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EC870B0-C69E-4FA2-A9D4-B387BD516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60404"/>
              </p:ext>
            </p:extLst>
          </p:nvPr>
        </p:nvGraphicFramePr>
        <p:xfrm>
          <a:off x="369195" y="5410200"/>
          <a:ext cx="3898004" cy="39624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62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SP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2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08969815-0A81-499A-AB0C-99C22704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37972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701E23F6-EDDE-46A5-9C28-3EDF2B35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773860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5486B929-5617-4513-B30B-582AA1FD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" y="616463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FAECD6B8-4070-4698-8509-32FDD67C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575146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29C7186B-7652-4D39-AF99-CCDF92F4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969284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341270C9-C9A2-4EBD-AA55-72331ACE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" y="7360063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5D1CD712-7F0B-41CF-82CC-54A095E5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7759091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49367A10-12C4-4EE1-AE55-DB3A51FB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815322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DC6279F2-F00B-4D4F-BA09-83D978F2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544008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FD2F32C8-304A-4D97-940C-8A3C6CCE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" y="896296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www.templiers-senart.com/wp-content/uploads/2017/03/Templiers_Diaporama.png">
            <a:extLst>
              <a:ext uri="{FF2B5EF4-FFF2-40B4-BE49-F238E27FC236}">
                <a16:creationId xmlns:a16="http://schemas.microsoft.com/office/drawing/2014/main" id="{E134058C-86D2-4D8B-951D-4770B366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6" y="783709"/>
            <a:ext cx="387368" cy="3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76</Words>
  <Application>Microsoft Office PowerPoint</Application>
  <PresentationFormat>Format A4 (210 x 297 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153</cp:revision>
  <cp:lastPrinted>2019-05-31T10:33:53Z</cp:lastPrinted>
  <dcterms:created xsi:type="dcterms:W3CDTF">2006-08-16T00:00:00Z</dcterms:created>
  <dcterms:modified xsi:type="dcterms:W3CDTF">2020-03-10T14:31:52Z</dcterms:modified>
</cp:coreProperties>
</file>