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71" r:id="rId4"/>
    <p:sldId id="273" r:id="rId5"/>
    <p:sldId id="268" r:id="rId6"/>
    <p:sldId id="279" r:id="rId7"/>
    <p:sldId id="280" r:id="rId8"/>
    <p:sldId id="283" r:id="rId9"/>
    <p:sldId id="281" r:id="rId10"/>
    <p:sldId id="28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51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65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2017/06/01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2017/06/01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2017/06/01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2017/06/01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73" y="689186"/>
            <a:ext cx="858915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Preliminary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Tentative Commits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9728299" cy="5008456"/>
          </a:xfrm>
        </p:spPr>
        <p:txBody>
          <a:bodyPr numCol="1"/>
          <a:lstStyle/>
          <a:p>
            <a:pPr lvl="1"/>
            <a:r>
              <a:rPr lang="en-US" sz="2400" dirty="0"/>
              <a:t>Delivery of PDB files for Common and Core components</a:t>
            </a:r>
          </a:p>
          <a:p>
            <a:pPr lvl="2"/>
            <a:r>
              <a:rPr lang="en-US" sz="2000" dirty="0"/>
              <a:t>Ability to debug into Sage components</a:t>
            </a:r>
          </a:p>
          <a:p>
            <a:pPr lvl="1"/>
            <a:r>
              <a:rPr lang="en-US" sz="2400" dirty="0"/>
              <a:t>Minify JavaScript code</a:t>
            </a:r>
          </a:p>
          <a:p>
            <a:pPr lvl="2"/>
            <a:r>
              <a:rPr lang="en-US" sz="2000" dirty="0"/>
              <a:t>If Sage minifies code, same tool will be provided to allow partner to minify</a:t>
            </a:r>
          </a:p>
          <a:p>
            <a:pPr lvl="2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14515" y="5686848"/>
            <a:ext cx="10961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Tentative</a:t>
            </a:r>
          </a:p>
        </p:txBody>
      </p:sp>
    </p:spTree>
    <p:extLst>
      <p:ext uri="{BB962C8B-B14F-4D97-AF65-F5344CB8AC3E}">
        <p14:creationId xmlns:p14="http://schemas.microsoft.com/office/powerpoint/2010/main" val="380850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2017.2 is available in “master” branch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2018.0 is available in the “develop” branch (in-progress)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180" y="4661237"/>
            <a:ext cx="10961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 Branches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Sync global files to current 2018.0 versions</a:t>
            </a:r>
            <a:endParaRPr lang="en-US" sz="2000" dirty="0"/>
          </a:p>
          <a:p>
            <a:pPr lvl="1"/>
            <a:r>
              <a:rPr lang="en-US" sz="2400" dirty="0"/>
              <a:t>Upgrade Accpac .NET references to 6.5.0.0</a:t>
            </a:r>
            <a:endParaRPr lang="en-US" sz="2000" dirty="0"/>
          </a:p>
          <a:p>
            <a:pPr lvl="1"/>
            <a:r>
              <a:rPr lang="en-US" sz="2600" dirty="0"/>
              <a:t>Updated Docs</a:t>
            </a:r>
          </a:p>
          <a:p>
            <a:pPr lvl="1"/>
            <a:r>
              <a:rPr lang="en-US" sz="2600" dirty="0"/>
              <a:t>Defect with </a:t>
            </a:r>
            <a:r>
              <a:rPr lang="en-US" sz="2600" dirty="0" err="1"/>
              <a:t>JQuery.validator.format</a:t>
            </a:r>
            <a:r>
              <a:rPr lang="en-US" sz="2600" dirty="0"/>
              <a:t> resolved</a:t>
            </a:r>
          </a:p>
          <a:p>
            <a:pPr lvl="1"/>
            <a:r>
              <a:rPr lang="en-US" sz="2600" dirty="0"/>
              <a:t>New Import/Export Engine implemented in 1 sample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54812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2017.2 to 2018.0</a:t>
            </a:r>
          </a:p>
          <a:p>
            <a:pPr lvl="1"/>
            <a:r>
              <a:rPr lang="en-US" sz="2400" dirty="0"/>
              <a:t>New Pagination CVIEW Document</a:t>
            </a:r>
          </a:p>
          <a:p>
            <a:pPr lvl="1"/>
            <a:r>
              <a:rPr lang="en-US" sz="2400" dirty="0"/>
              <a:t>Updated WebApi Endpoint Reference</a:t>
            </a:r>
          </a:p>
          <a:p>
            <a:pPr lvl="2"/>
            <a:r>
              <a:rPr lang="en-US" sz="2000" dirty="0"/>
              <a:t>Updated a few endpoints, but no breaking changes</a:t>
            </a:r>
          </a:p>
          <a:p>
            <a:pPr lvl="1"/>
            <a:r>
              <a:rPr lang="en-US" sz="2400" dirty="0"/>
              <a:t>Updated Wizard Documents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XML Documentation Checkbox now selected by default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504980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Updated </a:t>
            </a:r>
            <a:r>
              <a:rPr lang="en-US" sz="2400" dirty="0" err="1"/>
              <a:t>AccpacDotNet.props</a:t>
            </a:r>
            <a:r>
              <a:rPr lang="en-US" sz="2400" dirty="0"/>
              <a:t> file</a:t>
            </a:r>
          </a:p>
          <a:p>
            <a:pPr lvl="2"/>
            <a:r>
              <a:rPr lang="en-US" sz="2000" dirty="0" err="1"/>
              <a:t>Accpac.Advantage</a:t>
            </a:r>
            <a:r>
              <a:rPr lang="en-US" sz="2000" dirty="0"/>
              <a:t> now 6.5.0.0</a:t>
            </a:r>
          </a:p>
          <a:p>
            <a:pPr lvl="1"/>
            <a:r>
              <a:rPr lang="en-US" sz="2400" dirty="0"/>
              <a:t>Import/Export Changes for default code</a:t>
            </a:r>
          </a:p>
          <a:p>
            <a:pPr lvl="1"/>
            <a:r>
              <a:rPr lang="en-US" sz="2400" dirty="0"/>
              <a:t>Pagination TODO Comments for manual implementation</a:t>
            </a:r>
          </a:p>
          <a:p>
            <a:pPr lvl="1"/>
            <a:r>
              <a:rPr lang="en-US" sz="2400" dirty="0"/>
              <a:t>Misc. Corrections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2017.2 to 2018.0</a:t>
            </a:r>
          </a:p>
          <a:p>
            <a:pPr lvl="2"/>
            <a:r>
              <a:rPr lang="en-US" sz="2000" dirty="0"/>
              <a:t>Turn on XML Documentation</a:t>
            </a:r>
          </a:p>
          <a:p>
            <a:pPr lvl="2"/>
            <a:r>
              <a:rPr lang="en-US" sz="2000" dirty="0"/>
              <a:t>Update .props file</a:t>
            </a:r>
          </a:p>
          <a:p>
            <a:pPr lvl="2"/>
            <a:r>
              <a:rPr lang="en-US" sz="2000" dirty="0"/>
              <a:t>Search for invalid </a:t>
            </a:r>
            <a:r>
              <a:rPr lang="en-US" sz="2000" dirty="0" err="1"/>
              <a:t>JQuery.validator.Format</a:t>
            </a:r>
            <a:r>
              <a:rPr lang="en-US" sz="2000" dirty="0"/>
              <a:t> signature</a:t>
            </a:r>
          </a:p>
          <a:p>
            <a:pPr lvl="3"/>
            <a:r>
              <a:rPr lang="en-US" sz="1800" dirty="0"/>
              <a:t>Manual correction required, if found</a:t>
            </a:r>
          </a:p>
          <a:p>
            <a:pPr lvl="2"/>
            <a:r>
              <a:rPr lang="en-US" sz="2000" dirty="0"/>
              <a:t>Import/Export changes</a:t>
            </a:r>
          </a:p>
          <a:p>
            <a:pPr lvl="3"/>
            <a:r>
              <a:rPr lang="en-US" sz="1800" dirty="0"/>
              <a:t>Manual steps in document as automation not possible</a:t>
            </a:r>
          </a:p>
          <a:p>
            <a:pPr lvl="2"/>
            <a:r>
              <a:rPr lang="en-US" sz="2000" dirty="0"/>
              <a:t>Pagination TODO Comments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36" y="976269"/>
            <a:ext cx="4533900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032672">
            <a:off x="5991997" y="3027839"/>
            <a:ext cx="47175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Menu Defects and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466960" cy="5008456"/>
          </a:xfrm>
        </p:spPr>
        <p:txBody>
          <a:bodyPr numCol="1"/>
          <a:lstStyle/>
          <a:p>
            <a:pPr lvl="1"/>
            <a:r>
              <a:rPr lang="en-US" sz="2400" dirty="0"/>
              <a:t>Defects</a:t>
            </a:r>
          </a:p>
          <a:p>
            <a:pPr lvl="2"/>
            <a:r>
              <a:rPr lang="en-US" sz="2000" dirty="0"/>
              <a:t>Partner Menus with three columns not displaying correctly </a:t>
            </a:r>
          </a:p>
          <a:p>
            <a:pPr lvl="2"/>
            <a:r>
              <a:rPr lang="en-US" sz="2000" dirty="0"/>
              <a:t>Breadcrumbs missing from partner menu</a:t>
            </a:r>
          </a:p>
          <a:p>
            <a:pPr lvl="1"/>
            <a:r>
              <a:rPr lang="en-US" sz="2400" dirty="0"/>
              <a:t>Enhancement</a:t>
            </a:r>
          </a:p>
          <a:p>
            <a:pPr lvl="2"/>
            <a:r>
              <a:rPr lang="en-US" sz="2000" dirty="0"/>
              <a:t>Allow partner to decide if menu is to be displayed at top of screen or included in Sage menu</a:t>
            </a:r>
          </a:p>
        </p:txBody>
      </p:sp>
    </p:spTree>
    <p:extLst>
      <p:ext uri="{BB962C8B-B14F-4D97-AF65-F5344CB8AC3E}">
        <p14:creationId xmlns:p14="http://schemas.microsoft.com/office/powerpoint/2010/main" val="17534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- Customization Wizard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Wizard split into two wizards</a:t>
            </a:r>
          </a:p>
          <a:p>
            <a:pPr lvl="1"/>
            <a:r>
              <a:rPr lang="en-US" sz="2400" dirty="0"/>
              <a:t>First wizard is outside of Visual Studio for customizations not requiring an endpoint</a:t>
            </a:r>
          </a:p>
          <a:p>
            <a:pPr lvl="2"/>
            <a:r>
              <a:rPr lang="en-US" sz="2000" dirty="0"/>
              <a:t>Generates Manifest, XML, and JavaScript</a:t>
            </a:r>
          </a:p>
          <a:p>
            <a:pPr lvl="2"/>
            <a:r>
              <a:rPr lang="en-US" sz="2000" dirty="0"/>
              <a:t>Inputs for Manifest and XML</a:t>
            </a:r>
          </a:p>
          <a:p>
            <a:pPr lvl="1"/>
            <a:r>
              <a:rPr lang="en-US" sz="2400" dirty="0"/>
              <a:t>Second wizard is inside of Visual Studio and accepts JSON Manifest as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975" y="1601722"/>
            <a:ext cx="6985798" cy="4008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515" y="5686848"/>
            <a:ext cx="10961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Tentative</a:t>
            </a:r>
          </a:p>
        </p:txBody>
      </p:sp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387</Words>
  <Application>Microsoft Office PowerPoint</Application>
  <PresentationFormat>Widescreen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Samples</vt:lpstr>
      <vt:lpstr>Documentation</vt:lpstr>
      <vt:lpstr>Solution Wizard</vt:lpstr>
      <vt:lpstr>Code Generation Wizard</vt:lpstr>
      <vt:lpstr>Upgrade Wizard</vt:lpstr>
      <vt:lpstr>Help File</vt:lpstr>
      <vt:lpstr>Partner Menu Defects and Enhancement</vt:lpstr>
      <vt:lpstr>Tentative - Customization Wizard Enhancement</vt:lpstr>
      <vt:lpstr>More Tentative Commits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56</cp:revision>
  <dcterms:created xsi:type="dcterms:W3CDTF">2016-07-18T14:13:16Z</dcterms:created>
  <dcterms:modified xsi:type="dcterms:W3CDTF">2017-06-01T14:19:23Z</dcterms:modified>
</cp:coreProperties>
</file>