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9" r:id="rId3"/>
    <p:sldId id="271" r:id="rId4"/>
    <p:sldId id="273" r:id="rId5"/>
    <p:sldId id="268" r:id="rId6"/>
    <p:sldId id="279" r:id="rId7"/>
    <p:sldId id="280" r:id="rId8"/>
    <p:sldId id="28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E098C-C2B2-472C-9728-F51906A9149D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3CF9D-4898-48EE-B3C3-189DD21E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80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47850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84031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09397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89302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58842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72413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64575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079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0000" y="4438836"/>
            <a:ext cx="11232000" cy="1771848"/>
          </a:xfrm>
        </p:spPr>
        <p:txBody>
          <a:bodyPr anchor="b" anchorCtr="0"/>
          <a:lstStyle>
            <a:lvl1pPr>
              <a:spcBef>
                <a:spcPts val="0"/>
              </a:spcBef>
              <a:defRPr sz="16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you can enter a caption for the photo here.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2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F3F68318-33E8-C346-A4D6-FB3D4EB97184}" type="datetime1">
              <a:rPr lang="en-ZA" smtClean="0">
                <a:solidFill>
                  <a:prstClr val="white"/>
                </a:solidFill>
              </a:rPr>
              <a:pPr/>
              <a:t>2017/10/03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371732" y="6552000"/>
            <a:ext cx="340269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75C98292-3D9A-421B-B307-DC2AE3C5CEA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458478" y="368249"/>
            <a:ext cx="1250700" cy="358875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6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8" y="1836967"/>
            <a:ext cx="11232001" cy="3010244"/>
          </a:xfrm>
        </p:spPr>
        <p:txBody>
          <a:bodyPr anchor="b" anchorCtr="0"/>
          <a:lstStyle>
            <a:lvl1pPr algn="l">
              <a:defRPr sz="4000" spc="-1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7" y="4864967"/>
            <a:ext cx="11231999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D7210472-9995-5941-AC6E-0AF1993DA336}" type="datetime1">
              <a:rPr lang="en-ZA" smtClean="0">
                <a:solidFill>
                  <a:prstClr val="white"/>
                </a:solidFill>
              </a:rPr>
              <a:pPr/>
              <a:t>2017/10/03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@SageGroupZA          |           #SageBPCon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9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87680" y="365760"/>
            <a:ext cx="9895392" cy="100118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480006" y="1366945"/>
            <a:ext cx="4740071" cy="504248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5397629" y="1363438"/>
            <a:ext cx="6314377" cy="5045991"/>
          </a:xfrm>
        </p:spPr>
        <p:txBody>
          <a:bodyPr/>
          <a:lstStyle>
            <a:lvl1pPr>
              <a:spcBef>
                <a:spcPts val="0"/>
              </a:spcBef>
              <a:defRPr sz="3200" b="0" spc="-100" baseline="0">
                <a:solidFill>
                  <a:srgbClr val="ED1C5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remember to resize text based on size of quote or copy.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E1C84F4-270C-2249-89D9-A705BDADDAAB}" type="datetime1">
              <a:rPr lang="en-ZA" smtClean="0"/>
              <a:pPr/>
              <a:t>2017/10/03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@SageGroupZA          |           #SageBPCon</a:t>
            </a:r>
          </a:p>
        </p:txBody>
      </p:sp>
    </p:spTree>
    <p:extLst>
      <p:ext uri="{BB962C8B-B14F-4D97-AF65-F5344CB8AC3E}">
        <p14:creationId xmlns:p14="http://schemas.microsoft.com/office/powerpoint/2010/main" val="159255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0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5" y="380851"/>
            <a:ext cx="9527041" cy="395395"/>
          </a:xfrm>
        </p:spPr>
        <p:txBody>
          <a:bodyPr anchor="t" anchorCtr="0"/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Divider Page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0" y="776242"/>
            <a:ext cx="9527040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67" b="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Optional sub heading</a:t>
            </a:r>
          </a:p>
        </p:txBody>
      </p:sp>
    </p:spTree>
    <p:extLst>
      <p:ext uri="{BB962C8B-B14F-4D97-AF65-F5344CB8AC3E}">
        <p14:creationId xmlns:p14="http://schemas.microsoft.com/office/powerpoint/2010/main" val="219302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80000" y="374377"/>
            <a:ext cx="9895392" cy="10011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80000" y="1375561"/>
            <a:ext cx="11232000" cy="50334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0440689" y="6552000"/>
            <a:ext cx="931043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fld id="{2AE6851E-022E-D141-8BE0-1745E9557F71}" type="datetime1">
              <a:rPr lang="en-ZA" smtClean="0"/>
              <a:pPr/>
              <a:t>2017/10/03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371732" y="6552000"/>
            <a:ext cx="340269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700">
                <a:solidFill>
                  <a:srgbClr val="A6A6A6"/>
                </a:solidFill>
              </a:defRPr>
            </a:lvl1pPr>
          </a:lstStyle>
          <a:p>
            <a:fld id="{75C98292-3D9A-421B-B307-DC2AE3C5CE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61305" y="374377"/>
            <a:ext cx="1250700" cy="3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5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1800" b="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182558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357179" indent="-174621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4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539737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712770" indent="-173034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26">
          <p15:clr>
            <a:srgbClr val="F26B43"/>
          </p15:clr>
        </p15:guide>
        <p15:guide id="4" pos="5602">
          <p15:clr>
            <a:srgbClr val="F26B43"/>
          </p15:clr>
        </p15:guide>
        <p15:guide id="5" orient="horz" pos="210">
          <p15:clr>
            <a:srgbClr val="F26B43"/>
          </p15:clr>
        </p15:guide>
        <p15:guide id="6" orient="horz" pos="1321">
          <p15:clr>
            <a:srgbClr val="F26B43"/>
          </p15:clr>
        </p15:guide>
        <p15:guide id="7" orient="horz" pos="3838">
          <p15:clr>
            <a:srgbClr val="F26B43"/>
          </p15:clr>
        </p15:guide>
        <p15:guide id="8" orient="horz" pos="41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geNADev/Sage300-SD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gray">
          <a:xfrm>
            <a:off x="309885" y="3778025"/>
            <a:ext cx="8424001" cy="1276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Sage 300 2018.1 Web SDK Overview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87685" y="5287024"/>
            <a:ext cx="8423999" cy="652509"/>
          </a:xfrm>
        </p:spPr>
        <p:txBody>
          <a:bodyPr/>
          <a:lstStyle/>
          <a:p>
            <a:r>
              <a:rPr lang="en-US" dirty="0"/>
              <a:t>John Thomas (JT)</a:t>
            </a:r>
          </a:p>
          <a:p>
            <a:r>
              <a:rPr lang="en-US" dirty="0"/>
              <a:t>October 2017</a:t>
            </a:r>
          </a:p>
        </p:txBody>
      </p:sp>
    </p:spTree>
    <p:extLst>
      <p:ext uri="{BB962C8B-B14F-4D97-AF65-F5344CB8AC3E}">
        <p14:creationId xmlns:p14="http://schemas.microsoft.com/office/powerpoint/2010/main" val="1377587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Defects Corrected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9468807" cy="5008456"/>
          </a:xfrm>
        </p:spPr>
        <p:txBody>
          <a:bodyPr numCol="1"/>
          <a:lstStyle/>
          <a:p>
            <a:pPr lvl="1"/>
            <a:r>
              <a:rPr lang="en-US" sz="2400" dirty="0"/>
              <a:t>The module name for a partner’s menu item is not being localized when displayed in the window manager</a:t>
            </a:r>
          </a:p>
          <a:p>
            <a:pPr lvl="2"/>
            <a:r>
              <a:rPr lang="en-US" sz="2200" dirty="0"/>
              <a:t>Resolved in </a:t>
            </a:r>
            <a:r>
              <a:rPr lang="en-US" sz="2200" dirty="0" err="1"/>
              <a:t>LocalizeMenuItems</a:t>
            </a:r>
            <a:r>
              <a:rPr lang="en-US" sz="2200" dirty="0"/>
              <a:t> of the </a:t>
            </a:r>
            <a:r>
              <a:rPr lang="en-US" sz="2200" dirty="0" err="1"/>
              <a:t>HomeController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6301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8954812" cy="5008456"/>
          </a:xfrm>
        </p:spPr>
        <p:txBody>
          <a:bodyPr numCol="1"/>
          <a:lstStyle/>
          <a:p>
            <a:pPr lvl="1"/>
            <a:r>
              <a:rPr lang="en-US" sz="2400" dirty="0"/>
              <a:t>Upgrade Instructions for 2018.0 to 2018.1</a:t>
            </a:r>
          </a:p>
          <a:p>
            <a:pPr marL="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655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9917047" cy="5008456"/>
          </a:xfrm>
        </p:spPr>
        <p:txBody>
          <a:bodyPr numCol="1"/>
          <a:lstStyle/>
          <a:p>
            <a:pPr lvl="1"/>
            <a:r>
              <a:rPr lang="en-US" sz="2400" dirty="0"/>
              <a:t>Global Files Updated to 2018.1</a:t>
            </a:r>
          </a:p>
        </p:txBody>
      </p:sp>
    </p:spTree>
    <p:extLst>
      <p:ext uri="{BB962C8B-B14F-4D97-AF65-F5344CB8AC3E}">
        <p14:creationId xmlns:p14="http://schemas.microsoft.com/office/powerpoint/2010/main" val="934146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5643373" cy="5008456"/>
          </a:xfrm>
        </p:spPr>
        <p:txBody>
          <a:bodyPr numCol="1"/>
          <a:lstStyle/>
          <a:p>
            <a:pPr lvl="1"/>
            <a:r>
              <a:rPr lang="en-US" sz="2400" dirty="0"/>
              <a:t>Global Files Updated to 2018.1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0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5641160" cy="5008456"/>
          </a:xfrm>
        </p:spPr>
        <p:txBody>
          <a:bodyPr numCol="1"/>
          <a:lstStyle/>
          <a:p>
            <a:pPr lvl="1"/>
            <a:r>
              <a:rPr lang="en-US" sz="2400" dirty="0"/>
              <a:t>Upgrades Projects and Solution</a:t>
            </a:r>
          </a:p>
          <a:p>
            <a:pPr lvl="2"/>
            <a:r>
              <a:rPr lang="en-US" sz="2000" dirty="0"/>
              <a:t>Upgrade files from 2018.0 to 2018.1</a:t>
            </a:r>
          </a:p>
        </p:txBody>
      </p:sp>
    </p:spTree>
    <p:extLst>
      <p:ext uri="{BB962C8B-B14F-4D97-AF65-F5344CB8AC3E}">
        <p14:creationId xmlns:p14="http://schemas.microsoft.com/office/powerpoint/2010/main" val="1733733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File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4332478" cy="5008456"/>
          </a:xfrm>
        </p:spPr>
        <p:txBody>
          <a:bodyPr numCol="1"/>
          <a:lstStyle/>
          <a:p>
            <a:pPr lvl="1"/>
            <a:r>
              <a:rPr lang="en-US" sz="2400" dirty="0"/>
              <a:t>CommonCore.chm</a:t>
            </a:r>
          </a:p>
          <a:p>
            <a:pPr lvl="2"/>
            <a:r>
              <a:rPr lang="en-US" sz="2000" dirty="0"/>
              <a:t>Updated content</a:t>
            </a:r>
          </a:p>
          <a:p>
            <a:pPr lvl="2"/>
            <a:r>
              <a:rPr lang="en-US" sz="2000" dirty="0"/>
              <a:t>More to be done</a:t>
            </a:r>
          </a:p>
          <a:p>
            <a:pPr lvl="2"/>
            <a:r>
              <a:rPr lang="en-US" sz="2000" dirty="0"/>
              <a:t>Note: Still a work in progress!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1116" y="1366944"/>
            <a:ext cx="7155677" cy="417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84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Customization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4332478" cy="5008456"/>
          </a:xfrm>
        </p:spPr>
        <p:txBody>
          <a:bodyPr numCol="1"/>
          <a:lstStyle/>
          <a:p>
            <a:pPr lvl="1"/>
            <a:r>
              <a:rPr lang="en-US" sz="2400" dirty="0"/>
              <a:t>Global Files Updated to 2018.1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2763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231999" cy="5008456"/>
          </a:xfrm>
        </p:spPr>
        <p:txBody>
          <a:bodyPr numCol="1"/>
          <a:lstStyle/>
          <a:p>
            <a:pPr lvl="1"/>
            <a:r>
              <a:rPr lang="en-US" sz="2400" dirty="0"/>
              <a:t>Open Source</a:t>
            </a:r>
          </a:p>
          <a:p>
            <a:pPr lvl="2"/>
            <a:r>
              <a:rPr lang="en-US" sz="2000" dirty="0">
                <a:hlinkClick r:id="rId3"/>
              </a:rPr>
              <a:t>https://github.com/SageNADev/Sage300-SDK</a:t>
            </a:r>
            <a:endParaRPr lang="en-US" sz="2000" dirty="0"/>
          </a:p>
          <a:p>
            <a:pPr lvl="2"/>
            <a:r>
              <a:rPr lang="en-US" sz="2000" dirty="0"/>
              <a:t>2018.1 is available in the “master” branch</a:t>
            </a:r>
          </a:p>
          <a:p>
            <a:pPr lvl="2"/>
            <a:r>
              <a:rPr lang="en-US" sz="2000" dirty="0"/>
              <a:t>2018.0 is available in the “release-2018” branch (archive)</a:t>
            </a:r>
          </a:p>
          <a:p>
            <a:pPr lvl="2"/>
            <a:r>
              <a:rPr lang="en-US" sz="2000" dirty="0"/>
              <a:t>2017.2 is available in the “release-2017.2” branch (archive)</a:t>
            </a:r>
          </a:p>
          <a:p>
            <a:pPr lvl="2"/>
            <a:r>
              <a:rPr lang="en-US" sz="2000" dirty="0"/>
              <a:t>2017.1 is available in the “release-2017.1” branch (archive)</a:t>
            </a:r>
          </a:p>
          <a:p>
            <a:pPr lvl="2"/>
            <a:r>
              <a:rPr lang="en-US" sz="2000" dirty="0"/>
              <a:t>2017 is available in the “release-2017” branch (archive)</a:t>
            </a:r>
          </a:p>
          <a:p>
            <a:pPr lvl="2"/>
            <a:r>
              <a:rPr lang="en-US" sz="2000" dirty="0"/>
              <a:t>2018.2 is available in the “develop” branch (in-progress)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28590"/>
      </p:ext>
    </p:extLst>
  </p:cSld>
  <p:clrMapOvr>
    <a:masterClrMapping/>
  </p:clrMapOvr>
</p:sld>
</file>

<file path=ppt/theme/theme1.xml><?xml version="1.0" encoding="utf-8"?>
<a:theme xmlns:a="http://schemas.openxmlformats.org/drawingml/2006/main" name="1_Orange">
  <a:themeElements>
    <a:clrScheme name="Orange 1">
      <a:dk1>
        <a:srgbClr val="2B2421"/>
      </a:dk1>
      <a:lt1>
        <a:sysClr val="window" lastClr="FFFFFF"/>
      </a:lt1>
      <a:dk2>
        <a:srgbClr val="44546A"/>
      </a:dk2>
      <a:lt2>
        <a:srgbClr val="E7E6E6"/>
      </a:lt2>
      <a:accent1>
        <a:srgbClr val="FFB000"/>
      </a:accent1>
      <a:accent2>
        <a:srgbClr val="8E8A86"/>
      </a:accent2>
      <a:accent3>
        <a:srgbClr val="C6BEB8"/>
      </a:accent3>
      <a:accent4>
        <a:srgbClr val="ECE9E5"/>
      </a:accent4>
      <a:accent5>
        <a:srgbClr val="A59F98"/>
      </a:accent5>
      <a:accent6>
        <a:srgbClr val="DAD3CC"/>
      </a:accent6>
      <a:hlink>
        <a:srgbClr val="1963F6"/>
      </a:hlink>
      <a:folHlink>
        <a:srgbClr val="1963F6"/>
      </a:folHlink>
    </a:clrScheme>
    <a:fontScheme name="Sag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81E29A2-1F45-4EF4-9198-633BD3794DF4}" vid="{013C412F-4D8D-4D09-B36F-15C7E3976D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</TotalTime>
  <Words>190</Words>
  <Application>Microsoft Office PowerPoint</Application>
  <PresentationFormat>Widescreen</PresentationFormat>
  <Paragraphs>39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1_Orange</vt:lpstr>
      <vt:lpstr>PowerPoint Presentation</vt:lpstr>
      <vt:lpstr>Defects Corrected</vt:lpstr>
      <vt:lpstr>Documentation</vt:lpstr>
      <vt:lpstr>Solution Wizard</vt:lpstr>
      <vt:lpstr>Code Generation Wizard</vt:lpstr>
      <vt:lpstr>Upgrade Wizard</vt:lpstr>
      <vt:lpstr>Help File</vt:lpstr>
      <vt:lpstr> Customization Wizard</vt:lpstr>
      <vt:lpstr>GitHub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Thomas, John</dc:creator>
  <cp:lastModifiedBy>Thomas, John</cp:lastModifiedBy>
  <cp:revision>63</cp:revision>
  <dcterms:created xsi:type="dcterms:W3CDTF">2016-07-18T14:13:16Z</dcterms:created>
  <dcterms:modified xsi:type="dcterms:W3CDTF">2017-10-03T18:16:51Z</dcterms:modified>
</cp:coreProperties>
</file>