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60"/>
  </p:normalViewPr>
  <p:slideViewPr>
    <p:cSldViewPr>
      <p:cViewPr varScale="1">
        <p:scale>
          <a:sx n="118" d="100"/>
          <a:sy n="118" d="100"/>
        </p:scale>
        <p:origin x="-10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7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4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8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49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62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5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47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2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7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9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8B0D-846D-4523-AAE6-E54BA22A86D5}" type="datetimeFigureOut">
              <a:rPr lang="de-DE" smtClean="0"/>
              <a:t>30.10.2014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2F66-8964-413A-B286-BD5112C7A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384722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07904" y="620688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Ping</a:t>
            </a:r>
            <a:endParaRPr lang="de-DE" sz="4000" dirty="0"/>
          </a:p>
        </p:txBody>
      </p:sp>
      <p:sp>
        <p:nvSpPr>
          <p:cNvPr id="7" name="Ellipse 6"/>
          <p:cNvSpPr/>
          <p:nvPr/>
        </p:nvSpPr>
        <p:spPr>
          <a:xfrm>
            <a:off x="395536" y="46531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384722" y="46531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4" idx="6"/>
            <a:endCxn id="5" idx="2"/>
          </p:cNvCxnSpPr>
          <p:nvPr/>
        </p:nvCxnSpPr>
        <p:spPr>
          <a:xfrm>
            <a:off x="1691680" y="3176972"/>
            <a:ext cx="5693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2"/>
            <a:endCxn id="7" idx="6"/>
          </p:cNvCxnSpPr>
          <p:nvPr/>
        </p:nvCxnSpPr>
        <p:spPr>
          <a:xfrm flipH="1">
            <a:off x="1691680" y="4941168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885456" y="2740278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signalr</a:t>
            </a:r>
            <a:r>
              <a:rPr lang="de-DE" dirty="0" smtClean="0"/>
              <a:t>/ping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5" idx="4"/>
            <a:endCxn id="8" idx="0"/>
          </p:cNvCxnSpPr>
          <p:nvPr/>
        </p:nvCxnSpPr>
        <p:spPr>
          <a:xfrm>
            <a:off x="8032794" y="350100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347864" y="5116542"/>
            <a:ext cx="21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{"</a:t>
            </a:r>
            <a:r>
              <a:rPr lang="en-US" dirty="0" err="1" smtClean="0"/>
              <a:t>Response":"pong</a:t>
            </a:r>
            <a:r>
              <a:rPr lang="en-US" dirty="0" smtClean="0"/>
              <a:t>"}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137727" y="32129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GET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1274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406179" y="266745"/>
            <a:ext cx="3823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Send </a:t>
            </a:r>
            <a:r>
              <a:rPr lang="de-DE" sz="4000" dirty="0" err="1" smtClean="0"/>
              <a:t>and</a:t>
            </a:r>
            <a:r>
              <a:rPr lang="de-DE" sz="4000" dirty="0" smtClean="0"/>
              <a:t> </a:t>
            </a:r>
            <a:r>
              <a:rPr lang="de-DE" sz="4000" dirty="0" err="1" smtClean="0"/>
              <a:t>Receive</a:t>
            </a:r>
            <a:endParaRPr lang="de-DE" sz="4000" dirty="0"/>
          </a:p>
        </p:txBody>
      </p:sp>
      <p:sp>
        <p:nvSpPr>
          <p:cNvPr id="43" name="Ellipse 42"/>
          <p:cNvSpPr/>
          <p:nvPr/>
        </p:nvSpPr>
        <p:spPr>
          <a:xfrm>
            <a:off x="474510" y="1658703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 A</a:t>
            </a:r>
            <a:endParaRPr lang="de-DE" sz="1000" dirty="0"/>
          </a:p>
        </p:txBody>
      </p:sp>
      <p:sp>
        <p:nvSpPr>
          <p:cNvPr id="44" name="Ellipse 43"/>
          <p:cNvSpPr/>
          <p:nvPr/>
        </p:nvSpPr>
        <p:spPr>
          <a:xfrm>
            <a:off x="7853598" y="1687707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cxnSp>
        <p:nvCxnSpPr>
          <p:cNvPr id="45" name="Gerade Verbindung mit Pfeil 44"/>
          <p:cNvCxnSpPr>
            <a:stCxn id="43" idx="6"/>
            <a:endCxn id="44" idx="2"/>
          </p:cNvCxnSpPr>
          <p:nvPr/>
        </p:nvCxnSpPr>
        <p:spPr>
          <a:xfrm>
            <a:off x="1338606" y="1906369"/>
            <a:ext cx="6514992" cy="1581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3953671" y="150481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poll</a:t>
            </a:r>
            <a:endParaRPr lang="de-DE" sz="1400" b="1" dirty="0"/>
          </a:p>
        </p:txBody>
      </p:sp>
      <p:sp>
        <p:nvSpPr>
          <p:cNvPr id="47" name="Ellipse 46"/>
          <p:cNvSpPr/>
          <p:nvPr/>
        </p:nvSpPr>
        <p:spPr>
          <a:xfrm>
            <a:off x="474510" y="4581128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 A</a:t>
            </a:r>
            <a:endParaRPr lang="de-DE" sz="1000" dirty="0"/>
          </a:p>
        </p:txBody>
      </p:sp>
      <p:sp>
        <p:nvSpPr>
          <p:cNvPr id="48" name="Ellipse 47"/>
          <p:cNvSpPr/>
          <p:nvPr/>
        </p:nvSpPr>
        <p:spPr>
          <a:xfrm>
            <a:off x="7819325" y="4607511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sp>
        <p:nvSpPr>
          <p:cNvPr id="50" name="Textfeld 49"/>
          <p:cNvSpPr txBox="1"/>
          <p:nvPr/>
        </p:nvSpPr>
        <p:spPr>
          <a:xfrm>
            <a:off x="3298281" y="4453622"/>
            <a:ext cx="2076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„</a:t>
            </a:r>
            <a:r>
              <a:rPr lang="de-DE" sz="1400" b="1" dirty="0" err="1" smtClean="0"/>
              <a:t>messages</a:t>
            </a:r>
            <a:r>
              <a:rPr lang="de-DE" sz="1400" b="1" dirty="0" smtClean="0"/>
              <a:t>“ </a:t>
            </a:r>
            <a:r>
              <a:rPr lang="de-DE" sz="1400" b="1" dirty="0" err="1" smtClean="0"/>
              <a:t>and</a:t>
            </a:r>
            <a:r>
              <a:rPr lang="de-DE" sz="1400" b="1" dirty="0" smtClean="0"/>
              <a:t> „</a:t>
            </a:r>
            <a:r>
              <a:rPr lang="de-DE" sz="1400" b="1" dirty="0" err="1" smtClean="0"/>
              <a:t>groups</a:t>
            </a:r>
            <a:r>
              <a:rPr lang="de-DE" sz="1400" b="1" dirty="0" smtClean="0"/>
              <a:t>“</a:t>
            </a:r>
            <a:endParaRPr lang="de-DE" sz="1400" b="1" dirty="0"/>
          </a:p>
        </p:txBody>
      </p:sp>
      <p:cxnSp>
        <p:nvCxnSpPr>
          <p:cNvPr id="59" name="Gerade Verbindung mit Pfeil 58"/>
          <p:cNvCxnSpPr>
            <a:stCxn id="48" idx="2"/>
            <a:endCxn id="47" idx="6"/>
          </p:cNvCxnSpPr>
          <p:nvPr/>
        </p:nvCxnSpPr>
        <p:spPr>
          <a:xfrm flipH="1" flipV="1">
            <a:off x="1338606" y="4828794"/>
            <a:ext cx="6480719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44" idx="4"/>
            <a:endCxn id="9" idx="0"/>
          </p:cNvCxnSpPr>
          <p:nvPr/>
        </p:nvCxnSpPr>
        <p:spPr>
          <a:xfrm flipH="1">
            <a:off x="8289957" y="2156656"/>
            <a:ext cx="13811" cy="7751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452320" y="2931833"/>
            <a:ext cx="1675274" cy="914400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Long Poll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48" idx="0"/>
          </p:cNvCxnSpPr>
          <p:nvPr/>
        </p:nvCxnSpPr>
        <p:spPr>
          <a:xfrm flipH="1">
            <a:off x="8269495" y="3846233"/>
            <a:ext cx="20462" cy="76127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74510" y="3151015"/>
            <a:ext cx="894865" cy="524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 B</a:t>
            </a:r>
            <a:endParaRPr lang="de-DE" sz="1000" dirty="0"/>
          </a:p>
        </p:txBody>
      </p:sp>
      <p:cxnSp>
        <p:nvCxnSpPr>
          <p:cNvPr id="16" name="Gerade Verbindung mit Pfeil 15"/>
          <p:cNvCxnSpPr>
            <a:stCxn id="14" idx="6"/>
          </p:cNvCxnSpPr>
          <p:nvPr/>
        </p:nvCxnSpPr>
        <p:spPr>
          <a:xfrm>
            <a:off x="1369375" y="3413373"/>
            <a:ext cx="517544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893353" y="302146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send</a:t>
            </a:r>
            <a:endParaRPr lang="de-DE" sz="1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2267590" y="344489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data={\"I\":\"0\",\"H\":\"Chat\",\"M\":\"Send\",\"A\":[\"</a:t>
            </a:r>
            <a:r>
              <a:rPr lang="en-US" sz="1000" dirty="0" err="1"/>
              <a:t>asdfasdf</a:t>
            </a:r>
            <a:r>
              <a:rPr lang="en-US" sz="1000" dirty="0" smtClean="0"/>
              <a:t>\"]}</a:t>
            </a:r>
            <a:endParaRPr lang="de-DE" sz="1000" dirty="0"/>
          </a:p>
        </p:txBody>
      </p:sp>
      <p:sp>
        <p:nvSpPr>
          <p:cNvPr id="55" name="Textfeld 54"/>
          <p:cNvSpPr txBox="1"/>
          <p:nvPr/>
        </p:nvSpPr>
        <p:spPr>
          <a:xfrm>
            <a:off x="2881216" y="4841986"/>
            <a:ext cx="305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{"C</a:t>
            </a:r>
            <a:r>
              <a:rPr lang="en-US" sz="1000" dirty="0" smtClean="0"/>
              <a:t>":"", "</a:t>
            </a:r>
            <a:r>
              <a:rPr lang="en-US" sz="1000" dirty="0"/>
              <a:t>M":[{"</a:t>
            </a:r>
            <a:r>
              <a:rPr lang="en-US" sz="1000" dirty="0" err="1"/>
              <a:t>H</a:t>
            </a:r>
            <a:r>
              <a:rPr lang="en-US" sz="1000" dirty="0" err="1" smtClean="0"/>
              <a:t>":</a:t>
            </a:r>
            <a:r>
              <a:rPr lang="en-US" sz="1000" dirty="0" err="1" smtClean="0"/>
              <a:t>"</a:t>
            </a:r>
            <a:r>
              <a:rPr lang="en-US" sz="1000" dirty="0" err="1" smtClean="0"/>
              <a:t>Chat</a:t>
            </a:r>
            <a:r>
              <a:rPr lang="en-US" sz="1000" dirty="0" smtClean="0"/>
              <a:t>", </a:t>
            </a:r>
            <a:r>
              <a:rPr lang="en-US" sz="1000" dirty="0"/>
              <a:t>"</a:t>
            </a:r>
            <a:r>
              <a:rPr lang="en-US" sz="1000" dirty="0" err="1"/>
              <a:t>M</a:t>
            </a:r>
            <a:r>
              <a:rPr lang="en-US" sz="1000" dirty="0" err="1" smtClean="0"/>
              <a:t>":</a:t>
            </a:r>
            <a:r>
              <a:rPr lang="en-US" sz="1000" dirty="0" err="1" smtClean="0"/>
              <a:t>"</a:t>
            </a:r>
            <a:r>
              <a:rPr lang="en-US" sz="1000" dirty="0" err="1" smtClean="0"/>
              <a:t>Test</a:t>
            </a:r>
            <a:r>
              <a:rPr lang="en-US" sz="1000" dirty="0" smtClean="0"/>
              <a:t>", </a:t>
            </a:r>
            <a:r>
              <a:rPr lang="en-US" sz="1000" dirty="0"/>
              <a:t>"A":["88</a:t>
            </a:r>
            <a:r>
              <a:rPr lang="en-US" sz="1000" dirty="0" smtClean="0"/>
              <a:t>"]}]}</a:t>
            </a:r>
            <a:endParaRPr lang="de-DE" sz="1000" dirty="0"/>
          </a:p>
          <a:p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6584889" y="3321788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Chat::Send()</a:t>
            </a:r>
            <a:endParaRPr lang="de-DE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6486304" y="422687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Chat::Test(</a:t>
            </a:r>
            <a:r>
              <a:rPr lang="en-US" sz="1000" dirty="0" smtClean="0"/>
              <a:t>"</a:t>
            </a:r>
            <a:r>
              <a:rPr lang="de-DE" sz="1000" dirty="0" smtClean="0"/>
              <a:t>88</a:t>
            </a:r>
            <a:r>
              <a:rPr lang="en-US" sz="1000" dirty="0" smtClean="0"/>
              <a:t>"</a:t>
            </a:r>
            <a:r>
              <a:rPr lang="de-DE" sz="1000" dirty="0" smtClean="0"/>
              <a:t>)</a:t>
            </a:r>
            <a:endParaRPr lang="de-DE" sz="1000" dirty="0"/>
          </a:p>
        </p:txBody>
      </p:sp>
      <p:cxnSp>
        <p:nvCxnSpPr>
          <p:cNvPr id="64" name="Gerade Verbindung mit Pfeil 63"/>
          <p:cNvCxnSpPr>
            <a:stCxn id="56" idx="2"/>
            <a:endCxn id="60" idx="0"/>
          </p:cNvCxnSpPr>
          <p:nvPr/>
        </p:nvCxnSpPr>
        <p:spPr>
          <a:xfrm flipH="1">
            <a:off x="6998624" y="3568009"/>
            <a:ext cx="1" cy="658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0" idx="3"/>
          </p:cNvCxnSpPr>
          <p:nvPr/>
        </p:nvCxnSpPr>
        <p:spPr>
          <a:xfrm flipV="1">
            <a:off x="7510943" y="4342289"/>
            <a:ext cx="602946" cy="7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384722" y="28529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491880" y="620688"/>
            <a:ext cx="2230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 smtClean="0"/>
              <a:t>Negotiate</a:t>
            </a:r>
            <a:endParaRPr lang="de-DE" sz="4000" dirty="0"/>
          </a:p>
        </p:txBody>
      </p:sp>
      <p:cxnSp>
        <p:nvCxnSpPr>
          <p:cNvPr id="3" name="Gerade Verbindung mit Pfeil 2"/>
          <p:cNvCxnSpPr>
            <a:stCxn id="4" idx="6"/>
            <a:endCxn id="5" idx="2"/>
          </p:cNvCxnSpPr>
          <p:nvPr/>
        </p:nvCxnSpPr>
        <p:spPr>
          <a:xfrm flipV="1">
            <a:off x="1691680" y="3140968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8418" y="4509120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387604" y="450912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4"/>
            <a:endCxn id="8" idx="0"/>
          </p:cNvCxnSpPr>
          <p:nvPr/>
        </p:nvCxnSpPr>
        <p:spPr>
          <a:xfrm>
            <a:off x="8032794" y="3429000"/>
            <a:ext cx="288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491880" y="2636912"/>
            <a:ext cx="18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signalr</a:t>
            </a:r>
            <a:r>
              <a:rPr lang="de-DE" dirty="0" smtClean="0"/>
              <a:t>/</a:t>
            </a:r>
            <a:r>
              <a:rPr lang="de-DE" dirty="0" err="1" smtClean="0"/>
              <a:t>negotiate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8" idx="2"/>
            <a:endCxn id="7" idx="6"/>
          </p:cNvCxnSpPr>
          <p:nvPr/>
        </p:nvCxnSpPr>
        <p:spPr>
          <a:xfrm flipH="1">
            <a:off x="1694562" y="4797152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19672" y="5164685"/>
            <a:ext cx="6651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{"ConnectionId":"63bc3f53-06e3-4c01-8ffc-1772829428b4</a:t>
            </a:r>
            <a:r>
              <a:rPr lang="en-US" dirty="0" smtClean="0"/>
              <a:t>",</a:t>
            </a:r>
          </a:p>
          <a:p>
            <a:r>
              <a:rPr lang="en-US" dirty="0" smtClean="0"/>
              <a:t>"</a:t>
            </a:r>
            <a:r>
              <a:rPr lang="en-US" dirty="0"/>
              <a:t>ConnectionToken":"63bc3f53-06e3-4c01-8ffc-1772829428b4:wiki</a:t>
            </a:r>
            <a:r>
              <a:rPr lang="en-US" dirty="0" smtClean="0"/>
              <a:t>",</a:t>
            </a:r>
          </a:p>
          <a:p>
            <a:r>
              <a:rPr lang="en-US" dirty="0" smtClean="0"/>
              <a:t>"</a:t>
            </a:r>
            <a:r>
              <a:rPr lang="en-US" dirty="0"/>
              <a:t>DisconnectTimeout":40,"KeepAliveTimeout":40,"LongPollDelay":20</a:t>
            </a:r>
            <a:r>
              <a:rPr lang="en-US" dirty="0" smtClean="0"/>
              <a:t>,</a:t>
            </a:r>
          </a:p>
          <a:p>
            <a:r>
              <a:rPr lang="en-US" dirty="0" smtClean="0"/>
              <a:t>"</a:t>
            </a:r>
            <a:r>
              <a:rPr lang="en-US" dirty="0"/>
              <a:t>ProtocolVersion":"1.4","TransportConnectTimeout":5</a:t>
            </a:r>
            <a:r>
              <a:rPr lang="en-US" dirty="0" smtClean="0"/>
              <a:t>,</a:t>
            </a:r>
          </a:p>
          <a:p>
            <a:r>
              <a:rPr lang="en-US" dirty="0" smtClean="0"/>
              <a:t>"</a:t>
            </a:r>
            <a:r>
              <a:rPr lang="en-US" dirty="0"/>
              <a:t>TryWebSockets":false,"Url":"\/</a:t>
            </a:r>
            <a:r>
              <a:rPr lang="en-US" dirty="0" err="1"/>
              <a:t>signalr</a:t>
            </a:r>
            <a:r>
              <a:rPr lang="en-US" dirty="0"/>
              <a:t>"}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137727" y="32129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GET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6427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384722" y="28529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491880" y="620688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Connect</a:t>
            </a:r>
            <a:endParaRPr lang="de-DE" sz="4000" dirty="0"/>
          </a:p>
        </p:txBody>
      </p:sp>
      <p:cxnSp>
        <p:nvCxnSpPr>
          <p:cNvPr id="3" name="Gerade Verbindung mit Pfeil 2"/>
          <p:cNvCxnSpPr>
            <a:stCxn id="4" idx="6"/>
            <a:endCxn id="5" idx="2"/>
          </p:cNvCxnSpPr>
          <p:nvPr/>
        </p:nvCxnSpPr>
        <p:spPr>
          <a:xfrm flipV="1">
            <a:off x="1691680" y="3140968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8418" y="4509120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387604" y="450912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4"/>
            <a:endCxn id="8" idx="0"/>
          </p:cNvCxnSpPr>
          <p:nvPr/>
        </p:nvCxnSpPr>
        <p:spPr>
          <a:xfrm>
            <a:off x="8032794" y="3429000"/>
            <a:ext cx="288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491880" y="2636912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signalr</a:t>
            </a:r>
            <a:r>
              <a:rPr lang="de-DE" dirty="0" smtClean="0"/>
              <a:t>/</a:t>
            </a:r>
            <a:r>
              <a:rPr lang="de-DE" dirty="0" err="1" smtClean="0"/>
              <a:t>connect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8" idx="2"/>
            <a:endCxn id="7" idx="6"/>
          </p:cNvCxnSpPr>
          <p:nvPr/>
        </p:nvCxnSpPr>
        <p:spPr>
          <a:xfrm flipH="1">
            <a:off x="1694562" y="4797152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323917" y="497252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{"C":"","M":[],"S":1}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923928" y="321297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POST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5509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384722" y="28529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98236" y="620688"/>
            <a:ext cx="118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Start</a:t>
            </a:r>
            <a:endParaRPr lang="de-DE" sz="4000" dirty="0"/>
          </a:p>
        </p:txBody>
      </p:sp>
      <p:cxnSp>
        <p:nvCxnSpPr>
          <p:cNvPr id="3" name="Gerade Verbindung mit Pfeil 2"/>
          <p:cNvCxnSpPr>
            <a:stCxn id="4" idx="6"/>
            <a:endCxn id="5" idx="2"/>
          </p:cNvCxnSpPr>
          <p:nvPr/>
        </p:nvCxnSpPr>
        <p:spPr>
          <a:xfrm flipV="1">
            <a:off x="1691680" y="3140968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8418" y="4509120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387604" y="450912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4"/>
            <a:endCxn id="8" idx="0"/>
          </p:cNvCxnSpPr>
          <p:nvPr/>
        </p:nvCxnSpPr>
        <p:spPr>
          <a:xfrm>
            <a:off x="8032794" y="3429000"/>
            <a:ext cx="288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491880" y="2636912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signalr</a:t>
            </a:r>
            <a:r>
              <a:rPr lang="de-DE" dirty="0" smtClean="0"/>
              <a:t>/</a:t>
            </a:r>
            <a:r>
              <a:rPr lang="de-DE" dirty="0" err="1" smtClean="0"/>
              <a:t>start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8" idx="2"/>
            <a:endCxn id="7" idx="6"/>
          </p:cNvCxnSpPr>
          <p:nvPr/>
        </p:nvCxnSpPr>
        <p:spPr>
          <a:xfrm flipH="1">
            <a:off x="1694562" y="4797152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323917" y="4972526"/>
            <a:ext cx="232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Response":"started</a:t>
            </a:r>
            <a:r>
              <a:rPr lang="en-US" dirty="0" smtClean="0"/>
              <a:t>"}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25613" y="321297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POST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670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384722" y="28529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98236" y="620688"/>
            <a:ext cx="943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Poll</a:t>
            </a:r>
            <a:endParaRPr lang="de-DE" sz="4000" dirty="0"/>
          </a:p>
        </p:txBody>
      </p:sp>
      <p:cxnSp>
        <p:nvCxnSpPr>
          <p:cNvPr id="3" name="Gerade Verbindung mit Pfeil 2"/>
          <p:cNvCxnSpPr>
            <a:stCxn id="4" idx="6"/>
            <a:endCxn id="5" idx="2"/>
          </p:cNvCxnSpPr>
          <p:nvPr/>
        </p:nvCxnSpPr>
        <p:spPr>
          <a:xfrm flipV="1">
            <a:off x="1691680" y="3140968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8418" y="4509120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387604" y="450912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4"/>
          </p:cNvCxnSpPr>
          <p:nvPr/>
        </p:nvCxnSpPr>
        <p:spPr>
          <a:xfrm>
            <a:off x="8032794" y="3429000"/>
            <a:ext cx="288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491880" y="2636912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signalr</a:t>
            </a:r>
            <a:r>
              <a:rPr lang="de-DE" dirty="0" smtClean="0"/>
              <a:t>/</a:t>
            </a:r>
            <a:r>
              <a:rPr lang="de-DE" dirty="0" err="1" smtClean="0"/>
              <a:t>poll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8" idx="2"/>
            <a:endCxn id="7" idx="6"/>
          </p:cNvCxnSpPr>
          <p:nvPr/>
        </p:nvCxnSpPr>
        <p:spPr>
          <a:xfrm flipH="1">
            <a:off x="1694562" y="4797152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766898" y="5157192"/>
            <a:ext cx="5620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{"C":"","G":"</a:t>
            </a:r>
            <a:r>
              <a:rPr lang="en-US" dirty="0" smtClean="0"/>
              <a:t>YjFkNzVmM2MtMzI5MC00MTBjLTllODktNTg3</a:t>
            </a:r>
          </a:p>
          <a:p>
            <a:r>
              <a:rPr lang="en-US" dirty="0" smtClean="0"/>
              <a:t>NjFhNzM3ZWRiOlsibWljcm9zb2Z0IiwiYmVrYSJd",</a:t>
            </a:r>
          </a:p>
          <a:p>
            <a:r>
              <a:rPr lang="en-US" dirty="0" smtClean="0"/>
              <a:t>"</a:t>
            </a:r>
            <a:r>
              <a:rPr lang="en-US" dirty="0"/>
              <a:t>M</a:t>
            </a:r>
            <a:r>
              <a:rPr lang="en-US" dirty="0" smtClean="0"/>
              <a:t>":[{</a:t>
            </a:r>
            <a:r>
              <a:rPr lang="en-US" dirty="0" smtClean="0"/>
              <a:t>"</a:t>
            </a:r>
            <a:r>
              <a:rPr lang="en-US" dirty="0" err="1" smtClean="0"/>
              <a:t>H":"demo</a:t>
            </a:r>
            <a:r>
              <a:rPr lang="en-US" dirty="0" smtClean="0"/>
              <a:t>", "M":"</a:t>
            </a:r>
            <a:r>
              <a:rPr lang="en-US" dirty="0" err="1" smtClean="0"/>
              <a:t>myfunc</a:t>
            </a:r>
            <a:r>
              <a:rPr lang="en-US" dirty="0" smtClean="0"/>
              <a:t>", "A":["88"]</a:t>
            </a:r>
            <a:r>
              <a:rPr lang="en-US" dirty="0" smtClean="0"/>
              <a:t>}]}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25613" y="321297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POST</a:t>
            </a:r>
            <a:endParaRPr lang="de-DE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2848659" y="1228110"/>
            <a:ext cx="279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</a:t>
            </a:r>
            <a:r>
              <a:rPr lang="de-DE" dirty="0" err="1"/>
              <a:t>o</a:t>
            </a:r>
            <a:r>
              <a:rPr lang="de-DE" dirty="0" err="1" smtClean="0"/>
              <a:t>nly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polling</a:t>
            </a:r>
            <a:r>
              <a:rPr lang="de-DE" dirty="0" smtClean="0"/>
              <a:t> </a:t>
            </a:r>
            <a:r>
              <a:rPr lang="de-DE" dirty="0" err="1" smtClean="0"/>
              <a:t>transport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240378" y="3789040"/>
            <a:ext cx="1580094" cy="360040"/>
          </a:xfrm>
          <a:prstGeom prst="rect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/>
              <a:t>Keep </a:t>
            </a:r>
            <a:r>
              <a:rPr lang="de-DE" sz="800" b="1" dirty="0" err="1" smtClean="0"/>
              <a:t>connection</a:t>
            </a:r>
            <a:r>
              <a:rPr lang="de-DE" sz="800" b="1" dirty="0" smtClean="0"/>
              <a:t> open </a:t>
            </a:r>
            <a:r>
              <a:rPr lang="de-DE" sz="800" b="1" dirty="0" err="1" smtClean="0"/>
              <a:t>for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long</a:t>
            </a:r>
            <a:r>
              <a:rPr lang="de-DE" sz="800" b="1" dirty="0" smtClean="0"/>
              <a:t> time</a:t>
            </a:r>
            <a:endParaRPr lang="de-DE" sz="800" b="1" dirty="0"/>
          </a:p>
        </p:txBody>
      </p:sp>
      <p:cxnSp>
        <p:nvCxnSpPr>
          <p:cNvPr id="17" name="Gerade Verbindung mit Pfeil 16"/>
          <p:cNvCxnSpPr>
            <a:stCxn id="15" idx="2"/>
            <a:endCxn id="8" idx="0"/>
          </p:cNvCxnSpPr>
          <p:nvPr/>
        </p:nvCxnSpPr>
        <p:spPr>
          <a:xfrm>
            <a:off x="8030425" y="4149080"/>
            <a:ext cx="525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8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384722" y="28529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98236" y="620688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Send</a:t>
            </a:r>
            <a:endParaRPr lang="de-DE" sz="4000" dirty="0"/>
          </a:p>
        </p:txBody>
      </p:sp>
      <p:cxnSp>
        <p:nvCxnSpPr>
          <p:cNvPr id="3" name="Gerade Verbindung mit Pfeil 2"/>
          <p:cNvCxnSpPr>
            <a:stCxn id="4" idx="6"/>
            <a:endCxn id="5" idx="2"/>
          </p:cNvCxnSpPr>
          <p:nvPr/>
        </p:nvCxnSpPr>
        <p:spPr>
          <a:xfrm flipV="1">
            <a:off x="1691680" y="3140968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8418" y="4509120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387604" y="450912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4"/>
            <a:endCxn id="8" idx="0"/>
          </p:cNvCxnSpPr>
          <p:nvPr/>
        </p:nvCxnSpPr>
        <p:spPr>
          <a:xfrm>
            <a:off x="8032794" y="3429000"/>
            <a:ext cx="288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491880" y="2636912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signalr</a:t>
            </a:r>
            <a:r>
              <a:rPr lang="de-DE" dirty="0" smtClean="0"/>
              <a:t>/send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8" idx="2"/>
            <a:endCxn id="7" idx="6"/>
          </p:cNvCxnSpPr>
          <p:nvPr/>
        </p:nvCxnSpPr>
        <p:spPr>
          <a:xfrm flipH="1">
            <a:off x="1694562" y="4797152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563888" y="490051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{"I":"0","R":77</a:t>
            </a:r>
            <a:r>
              <a:rPr lang="en-US" dirty="0" smtClean="0"/>
              <a:t>}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25613" y="321297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POST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157945" y="3557897"/>
            <a:ext cx="676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data={\"I\":\"0\",\"H\":\"Chat\",\"M\":\"Send\",\"A\":[\"</a:t>
            </a:r>
            <a:r>
              <a:rPr lang="en-US" dirty="0" err="1"/>
              <a:t>asdfasdf</a:t>
            </a:r>
            <a:r>
              <a:rPr lang="en-US" dirty="0" smtClean="0"/>
              <a:t>\"]}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8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384722" y="28529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98236" y="620688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A</a:t>
            </a:r>
            <a:r>
              <a:rPr lang="de-DE" sz="4000" dirty="0" smtClean="0"/>
              <a:t>bort</a:t>
            </a:r>
            <a:endParaRPr lang="de-DE" sz="4000" dirty="0"/>
          </a:p>
        </p:txBody>
      </p:sp>
      <p:cxnSp>
        <p:nvCxnSpPr>
          <p:cNvPr id="3" name="Gerade Verbindung mit Pfeil 2"/>
          <p:cNvCxnSpPr>
            <a:stCxn id="4" idx="6"/>
            <a:endCxn id="5" idx="2"/>
          </p:cNvCxnSpPr>
          <p:nvPr/>
        </p:nvCxnSpPr>
        <p:spPr>
          <a:xfrm flipV="1">
            <a:off x="1691680" y="3140968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8418" y="4509120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387604" y="450912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4"/>
            <a:endCxn id="8" idx="0"/>
          </p:cNvCxnSpPr>
          <p:nvPr/>
        </p:nvCxnSpPr>
        <p:spPr>
          <a:xfrm>
            <a:off x="8032794" y="3429000"/>
            <a:ext cx="288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491880" y="2636912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signalr</a:t>
            </a:r>
            <a:r>
              <a:rPr lang="de-DE" dirty="0" smtClean="0"/>
              <a:t>/</a:t>
            </a:r>
            <a:r>
              <a:rPr lang="de-DE" dirty="0" err="1" smtClean="0"/>
              <a:t>abort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8" idx="2"/>
            <a:endCxn id="7" idx="6"/>
          </p:cNvCxnSpPr>
          <p:nvPr/>
        </p:nvCxnSpPr>
        <p:spPr>
          <a:xfrm flipH="1">
            <a:off x="1694562" y="4797152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563888" y="49005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{"C":"","M</a:t>
            </a:r>
            <a:r>
              <a:rPr lang="en-US" dirty="0" smtClean="0"/>
              <a:t>":[]}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25613" y="321297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POST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190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285293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384722" y="28529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191061" y="620688"/>
            <a:ext cx="237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R</a:t>
            </a:r>
            <a:r>
              <a:rPr lang="de-DE" sz="4000" dirty="0" err="1" smtClean="0"/>
              <a:t>econnect</a:t>
            </a:r>
            <a:endParaRPr lang="de-DE" sz="4000" dirty="0"/>
          </a:p>
        </p:txBody>
      </p:sp>
      <p:cxnSp>
        <p:nvCxnSpPr>
          <p:cNvPr id="3" name="Gerade Verbindung mit Pfeil 2"/>
          <p:cNvCxnSpPr>
            <a:stCxn id="4" idx="6"/>
            <a:endCxn id="5" idx="2"/>
          </p:cNvCxnSpPr>
          <p:nvPr/>
        </p:nvCxnSpPr>
        <p:spPr>
          <a:xfrm flipV="1">
            <a:off x="1691680" y="3140968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8418" y="4509120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7387604" y="450912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4"/>
            <a:endCxn id="8" idx="0"/>
          </p:cNvCxnSpPr>
          <p:nvPr/>
        </p:nvCxnSpPr>
        <p:spPr>
          <a:xfrm>
            <a:off x="8032794" y="3429000"/>
            <a:ext cx="288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491880" y="2636912"/>
            <a:ext cx="19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signalr</a:t>
            </a:r>
            <a:r>
              <a:rPr lang="de-DE" dirty="0" smtClean="0"/>
              <a:t>/</a:t>
            </a:r>
            <a:r>
              <a:rPr lang="de-DE" dirty="0" err="1" smtClean="0"/>
              <a:t>reconnect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8" idx="2"/>
            <a:endCxn id="7" idx="6"/>
          </p:cNvCxnSpPr>
          <p:nvPr/>
        </p:nvCxnSpPr>
        <p:spPr>
          <a:xfrm flipH="1">
            <a:off x="1694562" y="4797152"/>
            <a:ext cx="569304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563888" y="49005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{"C":"","M":[]}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987401" y="321297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POST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767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536" y="1420899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</a:t>
            </a:r>
            <a:endParaRPr lang="de-DE" sz="1000" dirty="0"/>
          </a:p>
        </p:txBody>
      </p:sp>
      <p:sp>
        <p:nvSpPr>
          <p:cNvPr id="5" name="Ellipse 4"/>
          <p:cNvSpPr/>
          <p:nvPr/>
        </p:nvSpPr>
        <p:spPr>
          <a:xfrm>
            <a:off x="7740351" y="1447282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sp>
        <p:nvSpPr>
          <p:cNvPr id="6" name="Textfeld 5"/>
          <p:cNvSpPr txBox="1"/>
          <p:nvPr/>
        </p:nvSpPr>
        <p:spPr>
          <a:xfrm>
            <a:off x="3111383" y="266745"/>
            <a:ext cx="2403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A </a:t>
            </a:r>
            <a:r>
              <a:rPr lang="de-DE" sz="4000" dirty="0" err="1" smtClean="0"/>
              <a:t>full</a:t>
            </a:r>
            <a:r>
              <a:rPr lang="de-DE" sz="4000" dirty="0" smtClean="0"/>
              <a:t> </a:t>
            </a:r>
            <a:r>
              <a:rPr lang="de-DE" sz="4000" dirty="0" err="1" smtClean="0"/>
              <a:t>cycle</a:t>
            </a:r>
            <a:endParaRPr lang="de-DE" sz="4000" dirty="0"/>
          </a:p>
        </p:txBody>
      </p:sp>
      <p:cxnSp>
        <p:nvCxnSpPr>
          <p:cNvPr id="3" name="Gerade Verbindung mit Pfeil 2"/>
          <p:cNvCxnSpPr>
            <a:stCxn id="4" idx="6"/>
            <a:endCxn id="5" idx="2"/>
          </p:cNvCxnSpPr>
          <p:nvPr/>
        </p:nvCxnSpPr>
        <p:spPr>
          <a:xfrm>
            <a:off x="1259632" y="1668565"/>
            <a:ext cx="6480719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07904" y="131636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negotiate</a:t>
            </a:r>
            <a:endParaRPr lang="de-DE" sz="1400" dirty="0"/>
          </a:p>
        </p:txBody>
      </p:sp>
      <p:sp>
        <p:nvSpPr>
          <p:cNvPr id="23" name="Ellipse 22"/>
          <p:cNvSpPr/>
          <p:nvPr/>
        </p:nvSpPr>
        <p:spPr>
          <a:xfrm>
            <a:off x="400458" y="2101756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</a:t>
            </a:r>
            <a:endParaRPr lang="de-DE" sz="1000" dirty="0"/>
          </a:p>
        </p:txBody>
      </p:sp>
      <p:sp>
        <p:nvSpPr>
          <p:cNvPr id="24" name="Ellipse 23"/>
          <p:cNvSpPr/>
          <p:nvPr/>
        </p:nvSpPr>
        <p:spPr>
          <a:xfrm>
            <a:off x="7745273" y="2128139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sp>
        <p:nvSpPr>
          <p:cNvPr id="26" name="Textfeld 25"/>
          <p:cNvSpPr txBox="1"/>
          <p:nvPr/>
        </p:nvSpPr>
        <p:spPr>
          <a:xfrm>
            <a:off x="3149044" y="1999200"/>
            <a:ext cx="187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</a:t>
            </a:r>
            <a:r>
              <a:rPr lang="de-DE" sz="1400" dirty="0" err="1" smtClean="0"/>
              <a:t>onnection</a:t>
            </a:r>
            <a:r>
              <a:rPr lang="de-DE" sz="1400" dirty="0" smtClean="0"/>
              <a:t> </a:t>
            </a:r>
            <a:r>
              <a:rPr lang="de-DE" sz="1400" dirty="0" err="1" smtClean="0"/>
              <a:t>parameters</a:t>
            </a:r>
            <a:endParaRPr lang="de-DE" sz="1400" dirty="0"/>
          </a:p>
        </p:txBody>
      </p:sp>
      <p:sp>
        <p:nvSpPr>
          <p:cNvPr id="27" name="Ellipse 26"/>
          <p:cNvSpPr/>
          <p:nvPr/>
        </p:nvSpPr>
        <p:spPr>
          <a:xfrm>
            <a:off x="395536" y="2780928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</a:t>
            </a:r>
            <a:endParaRPr lang="de-DE" sz="1000" dirty="0"/>
          </a:p>
        </p:txBody>
      </p:sp>
      <p:sp>
        <p:nvSpPr>
          <p:cNvPr id="28" name="Ellipse 27"/>
          <p:cNvSpPr/>
          <p:nvPr/>
        </p:nvSpPr>
        <p:spPr>
          <a:xfrm>
            <a:off x="7740351" y="2807311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cxnSp>
        <p:nvCxnSpPr>
          <p:cNvPr id="29" name="Gerade Verbindung mit Pfeil 28"/>
          <p:cNvCxnSpPr>
            <a:endCxn id="28" idx="2"/>
          </p:cNvCxnSpPr>
          <p:nvPr/>
        </p:nvCxnSpPr>
        <p:spPr>
          <a:xfrm>
            <a:off x="1225554" y="3028594"/>
            <a:ext cx="6514797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707904" y="2676396"/>
            <a:ext cx="768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connect</a:t>
            </a:r>
            <a:endParaRPr lang="de-DE" sz="1400" dirty="0"/>
          </a:p>
        </p:txBody>
      </p:sp>
      <p:sp>
        <p:nvSpPr>
          <p:cNvPr id="31" name="Ellipse 30"/>
          <p:cNvSpPr/>
          <p:nvPr/>
        </p:nvSpPr>
        <p:spPr>
          <a:xfrm>
            <a:off x="395536" y="3429000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</a:t>
            </a:r>
            <a:endParaRPr lang="de-DE" sz="1000" dirty="0"/>
          </a:p>
        </p:txBody>
      </p:sp>
      <p:sp>
        <p:nvSpPr>
          <p:cNvPr id="32" name="Ellipse 31"/>
          <p:cNvSpPr/>
          <p:nvPr/>
        </p:nvSpPr>
        <p:spPr>
          <a:xfrm>
            <a:off x="7740351" y="3455383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3460336" y="331393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„</a:t>
            </a:r>
            <a:r>
              <a:rPr lang="de-DE" sz="1400" dirty="0" err="1" smtClean="0"/>
              <a:t>Init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ok“</a:t>
            </a:r>
            <a:endParaRPr lang="de-DE" sz="1400" dirty="0"/>
          </a:p>
        </p:txBody>
      </p:sp>
      <p:sp>
        <p:nvSpPr>
          <p:cNvPr id="35" name="Ellipse 34"/>
          <p:cNvSpPr/>
          <p:nvPr/>
        </p:nvSpPr>
        <p:spPr>
          <a:xfrm>
            <a:off x="395536" y="4077072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</a:t>
            </a:r>
            <a:endParaRPr lang="de-DE" sz="1000" dirty="0"/>
          </a:p>
        </p:txBody>
      </p:sp>
      <p:sp>
        <p:nvSpPr>
          <p:cNvPr id="36" name="Ellipse 35"/>
          <p:cNvSpPr/>
          <p:nvPr/>
        </p:nvSpPr>
        <p:spPr>
          <a:xfrm>
            <a:off x="7740351" y="4103455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cxnSp>
        <p:nvCxnSpPr>
          <p:cNvPr id="37" name="Gerade Verbindung mit Pfeil 36"/>
          <p:cNvCxnSpPr>
            <a:stCxn id="35" idx="6"/>
            <a:endCxn id="36" idx="2"/>
          </p:cNvCxnSpPr>
          <p:nvPr/>
        </p:nvCxnSpPr>
        <p:spPr>
          <a:xfrm>
            <a:off x="1259632" y="4324738"/>
            <a:ext cx="6480719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96175" y="3972540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39" name="Ellipse 38"/>
          <p:cNvSpPr/>
          <p:nvPr/>
        </p:nvSpPr>
        <p:spPr>
          <a:xfrm>
            <a:off x="403475" y="4725144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</a:t>
            </a:r>
            <a:endParaRPr lang="de-DE" sz="1000" dirty="0"/>
          </a:p>
        </p:txBody>
      </p:sp>
      <p:sp>
        <p:nvSpPr>
          <p:cNvPr id="40" name="Ellipse 39"/>
          <p:cNvSpPr/>
          <p:nvPr/>
        </p:nvSpPr>
        <p:spPr>
          <a:xfrm>
            <a:off x="7748290" y="4751527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sp>
        <p:nvSpPr>
          <p:cNvPr id="42" name="Textfeld 41"/>
          <p:cNvSpPr txBox="1"/>
          <p:nvPr/>
        </p:nvSpPr>
        <p:spPr>
          <a:xfrm>
            <a:off x="3574928" y="4620612"/>
            <a:ext cx="85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„</a:t>
            </a:r>
            <a:r>
              <a:rPr lang="de-DE" sz="1400" dirty="0" err="1"/>
              <a:t>s</a:t>
            </a:r>
            <a:r>
              <a:rPr lang="de-DE" sz="1400" dirty="0" err="1" smtClean="0"/>
              <a:t>tarted</a:t>
            </a:r>
            <a:r>
              <a:rPr lang="de-DE" sz="1400" dirty="0" smtClean="0"/>
              <a:t>“</a:t>
            </a:r>
            <a:endParaRPr lang="de-DE" sz="1400" dirty="0"/>
          </a:p>
        </p:txBody>
      </p:sp>
      <p:sp>
        <p:nvSpPr>
          <p:cNvPr id="43" name="Ellipse 42"/>
          <p:cNvSpPr/>
          <p:nvPr/>
        </p:nvSpPr>
        <p:spPr>
          <a:xfrm>
            <a:off x="395536" y="5372876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</a:t>
            </a:r>
            <a:endParaRPr lang="de-DE" sz="1000" dirty="0"/>
          </a:p>
        </p:txBody>
      </p:sp>
      <p:sp>
        <p:nvSpPr>
          <p:cNvPr id="44" name="Ellipse 43"/>
          <p:cNvSpPr/>
          <p:nvPr/>
        </p:nvSpPr>
        <p:spPr>
          <a:xfrm>
            <a:off x="7740351" y="5399259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cxnSp>
        <p:nvCxnSpPr>
          <p:cNvPr id="45" name="Gerade Verbindung mit Pfeil 44"/>
          <p:cNvCxnSpPr>
            <a:stCxn id="43" idx="6"/>
            <a:endCxn id="44" idx="2"/>
          </p:cNvCxnSpPr>
          <p:nvPr/>
        </p:nvCxnSpPr>
        <p:spPr>
          <a:xfrm>
            <a:off x="1259632" y="5620542"/>
            <a:ext cx="6480719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3747689" y="526834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poll</a:t>
            </a:r>
            <a:endParaRPr lang="de-DE" sz="1400" dirty="0"/>
          </a:p>
        </p:txBody>
      </p:sp>
      <p:sp>
        <p:nvSpPr>
          <p:cNvPr id="47" name="Ellipse 46"/>
          <p:cNvSpPr/>
          <p:nvPr/>
        </p:nvSpPr>
        <p:spPr>
          <a:xfrm>
            <a:off x="403475" y="5981261"/>
            <a:ext cx="864096" cy="495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Client</a:t>
            </a:r>
            <a:endParaRPr lang="de-DE" sz="1000" dirty="0"/>
          </a:p>
        </p:txBody>
      </p:sp>
      <p:sp>
        <p:nvSpPr>
          <p:cNvPr id="48" name="Ellipse 47"/>
          <p:cNvSpPr/>
          <p:nvPr/>
        </p:nvSpPr>
        <p:spPr>
          <a:xfrm>
            <a:off x="7748290" y="6007644"/>
            <a:ext cx="900339" cy="4689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Server</a:t>
            </a:r>
            <a:endParaRPr lang="de-DE" sz="1000" dirty="0"/>
          </a:p>
        </p:txBody>
      </p:sp>
      <p:sp>
        <p:nvSpPr>
          <p:cNvPr id="50" name="Textfeld 49"/>
          <p:cNvSpPr txBox="1"/>
          <p:nvPr/>
        </p:nvSpPr>
        <p:spPr>
          <a:xfrm>
            <a:off x="2941765" y="5876729"/>
            <a:ext cx="2039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„</a:t>
            </a:r>
            <a:r>
              <a:rPr lang="de-DE" sz="1400" dirty="0" err="1" smtClean="0"/>
              <a:t>messages</a:t>
            </a:r>
            <a:r>
              <a:rPr lang="de-DE" sz="1400" dirty="0" smtClean="0"/>
              <a:t>“ </a:t>
            </a:r>
            <a:r>
              <a:rPr lang="de-DE" sz="1400" dirty="0" err="1" smtClean="0"/>
              <a:t>and</a:t>
            </a:r>
            <a:r>
              <a:rPr lang="de-DE" sz="1400" dirty="0" smtClean="0"/>
              <a:t> „</a:t>
            </a:r>
            <a:r>
              <a:rPr lang="de-DE" sz="1400" dirty="0" err="1" smtClean="0"/>
              <a:t>groups</a:t>
            </a:r>
            <a:r>
              <a:rPr lang="de-DE" sz="1400" dirty="0" smtClean="0"/>
              <a:t>“</a:t>
            </a:r>
            <a:endParaRPr lang="de-DE" sz="1400" dirty="0"/>
          </a:p>
        </p:txBody>
      </p:sp>
      <p:cxnSp>
        <p:nvCxnSpPr>
          <p:cNvPr id="52" name="Gerade Verbindung mit Pfeil 51"/>
          <p:cNvCxnSpPr>
            <a:stCxn id="24" idx="2"/>
            <a:endCxn id="23" idx="6"/>
          </p:cNvCxnSpPr>
          <p:nvPr/>
        </p:nvCxnSpPr>
        <p:spPr>
          <a:xfrm flipH="1" flipV="1">
            <a:off x="1264554" y="2349422"/>
            <a:ext cx="6480719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2" idx="2"/>
            <a:endCxn id="31" idx="6"/>
          </p:cNvCxnSpPr>
          <p:nvPr/>
        </p:nvCxnSpPr>
        <p:spPr>
          <a:xfrm flipH="1" flipV="1">
            <a:off x="1259632" y="3676666"/>
            <a:ext cx="6480719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0" idx="2"/>
            <a:endCxn id="39" idx="6"/>
          </p:cNvCxnSpPr>
          <p:nvPr/>
        </p:nvCxnSpPr>
        <p:spPr>
          <a:xfrm flipH="1" flipV="1">
            <a:off x="1267571" y="4972810"/>
            <a:ext cx="6480719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8" idx="2"/>
            <a:endCxn id="47" idx="6"/>
          </p:cNvCxnSpPr>
          <p:nvPr/>
        </p:nvCxnSpPr>
        <p:spPr>
          <a:xfrm flipH="1" flipV="1">
            <a:off x="1267571" y="6228927"/>
            <a:ext cx="6480719" cy="13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" idx="4"/>
            <a:endCxn id="24" idx="0"/>
          </p:cNvCxnSpPr>
          <p:nvPr/>
        </p:nvCxnSpPr>
        <p:spPr>
          <a:xfrm>
            <a:off x="8190521" y="1916231"/>
            <a:ext cx="4922" cy="21190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3" idx="4"/>
            <a:endCxn id="27" idx="0"/>
          </p:cNvCxnSpPr>
          <p:nvPr/>
        </p:nvCxnSpPr>
        <p:spPr>
          <a:xfrm flipH="1">
            <a:off x="827584" y="2597088"/>
            <a:ext cx="4922" cy="1838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8" idx="4"/>
            <a:endCxn id="32" idx="0"/>
          </p:cNvCxnSpPr>
          <p:nvPr/>
        </p:nvCxnSpPr>
        <p:spPr>
          <a:xfrm>
            <a:off x="8190521" y="3276260"/>
            <a:ext cx="0" cy="1791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31" idx="4"/>
            <a:endCxn id="35" idx="0"/>
          </p:cNvCxnSpPr>
          <p:nvPr/>
        </p:nvCxnSpPr>
        <p:spPr>
          <a:xfrm>
            <a:off x="827584" y="3924332"/>
            <a:ext cx="0" cy="1527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6" idx="4"/>
            <a:endCxn id="40" idx="0"/>
          </p:cNvCxnSpPr>
          <p:nvPr/>
        </p:nvCxnSpPr>
        <p:spPr>
          <a:xfrm>
            <a:off x="8190521" y="4572404"/>
            <a:ext cx="7939" cy="1791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39" idx="4"/>
            <a:endCxn id="43" idx="0"/>
          </p:cNvCxnSpPr>
          <p:nvPr/>
        </p:nvCxnSpPr>
        <p:spPr>
          <a:xfrm flipH="1">
            <a:off x="827584" y="5220476"/>
            <a:ext cx="7939" cy="152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44" idx="4"/>
            <a:endCxn id="48" idx="0"/>
          </p:cNvCxnSpPr>
          <p:nvPr/>
        </p:nvCxnSpPr>
        <p:spPr>
          <a:xfrm>
            <a:off x="8190521" y="5868208"/>
            <a:ext cx="7939" cy="1394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Bildschirmpräsentation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Kleininger</dc:creator>
  <cp:lastModifiedBy>Norbert Kleininger</cp:lastModifiedBy>
  <cp:revision>90</cp:revision>
  <dcterms:created xsi:type="dcterms:W3CDTF">2014-10-30T08:35:24Z</dcterms:created>
  <dcterms:modified xsi:type="dcterms:W3CDTF">2014-10-30T12:19:43Z</dcterms:modified>
</cp:coreProperties>
</file>