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0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63316f1e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a63316f1e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a63316f1e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a63316f1e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af942e9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af942e9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af942e9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af942e95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a63316f1e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a63316f1e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a708a6237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a708a6237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a63316f1e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a63316f1e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a63316f1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a63316f1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a63316f1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a63316f1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63316f1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63316f1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a63316f1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a63316f1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a63316f1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a63316f1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a63316f1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a63316f1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a63316f1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a63316f1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a63316f1e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a63316f1e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6533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1665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9878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35229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7538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55569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68783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07570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3809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00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08347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29406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7934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0404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82908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76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083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40778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4B68-E438-4949-9462-701268ACF57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043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3iP-ocgHR440zFpanNIl9n38-ubeis0K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60350" y="154425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Xero - Final Presentation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3030150"/>
            <a:ext cx="8520600" cy="19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1200" dirty="0"/>
              <a:t>Ketan Patel - QA Manager </a:t>
            </a:r>
            <a:br>
              <a:rPr lang="en-US" sz="1200" dirty="0"/>
            </a:br>
            <a:r>
              <a:rPr lang="en-US" sz="1200" dirty="0"/>
              <a:t>Dhruv </a:t>
            </a:r>
            <a:r>
              <a:rPr lang="en-US" sz="1200" dirty="0" err="1"/>
              <a:t>Khara</a:t>
            </a:r>
            <a:r>
              <a:rPr lang="en-US" sz="1200" dirty="0"/>
              <a:t> - Business Analyst </a:t>
            </a:r>
            <a:br>
              <a:rPr lang="en-US" sz="1200" dirty="0"/>
            </a:br>
            <a:r>
              <a:rPr lang="en-US" sz="1200" dirty="0"/>
              <a:t>Grishma </a:t>
            </a:r>
            <a:r>
              <a:rPr lang="en-US" sz="1200" dirty="0" err="1"/>
              <a:t>Pandiyath</a:t>
            </a:r>
            <a:r>
              <a:rPr lang="en-US" sz="1200" dirty="0"/>
              <a:t> - Business Analyst </a:t>
            </a:r>
            <a:br>
              <a:rPr lang="en-US" sz="1200" dirty="0"/>
            </a:br>
            <a:r>
              <a:rPr lang="en-US" sz="1200" dirty="0"/>
              <a:t>Vedant Vivek </a:t>
            </a:r>
            <a:r>
              <a:rPr lang="en-US" sz="1200" dirty="0" err="1"/>
              <a:t>Gadre</a:t>
            </a:r>
            <a:r>
              <a:rPr lang="en-US" sz="1200" dirty="0"/>
              <a:t> - QA Analyst</a:t>
            </a:r>
            <a:br>
              <a:rPr lang="en-US" sz="1200" dirty="0"/>
            </a:br>
            <a:r>
              <a:rPr lang="en-US" sz="1200" dirty="0"/>
              <a:t>Dunstan Anthony Peter </a:t>
            </a:r>
            <a:r>
              <a:rPr lang="en-US" sz="1200"/>
              <a:t>D’souza</a:t>
            </a:r>
            <a:r>
              <a:rPr lang="en-US" sz="1200" dirty="0"/>
              <a:t> - QA Analyst </a:t>
            </a:r>
            <a:br>
              <a:rPr lang="en-US" sz="1200" dirty="0"/>
            </a:br>
            <a:r>
              <a:rPr lang="en-US" sz="1200" dirty="0"/>
              <a:t>Hrishikesh Shah - Software Tester </a:t>
            </a:r>
            <a:br>
              <a:rPr lang="en-US" sz="1200" dirty="0"/>
            </a:br>
            <a:r>
              <a:rPr lang="en-US" sz="1200" dirty="0"/>
              <a:t>Abhishek Sharma - Software Tester </a:t>
            </a:r>
            <a:br>
              <a:rPr lang="en-US" sz="1200" dirty="0"/>
            </a:br>
            <a:r>
              <a:rPr lang="en-US" sz="1200" dirty="0"/>
              <a:t>Om Sanjay Patel - Software Tester</a:t>
            </a:r>
            <a:br>
              <a:rPr lang="en-US" sz="1200" dirty="0"/>
            </a:br>
            <a:r>
              <a:rPr lang="en-US" sz="1200" dirty="0"/>
              <a:t>Kiran Kumar </a:t>
            </a:r>
            <a:r>
              <a:rPr lang="en-US" sz="1200" dirty="0" err="1"/>
              <a:t>Vasala</a:t>
            </a:r>
            <a:r>
              <a:rPr lang="en-US" sz="1200" dirty="0"/>
              <a:t> - Software Tester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224850" y="2494775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Team 2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 Cases Specification (presented by </a:t>
            </a:r>
            <a:r>
              <a:rPr lang="en-US" dirty="0">
                <a:solidFill>
                  <a:schemeClr val="tx1"/>
                </a:solidFill>
              </a:rPr>
              <a:t>Dunstan Dsouza </a:t>
            </a:r>
            <a:r>
              <a:rPr lang="en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50" y="1017725"/>
            <a:ext cx="73503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271775" y="14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 Summary Report (presented by Kiran)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27177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15" b="1" dirty="0">
                <a:solidFill>
                  <a:schemeClr val="tx1"/>
                </a:solidFill>
              </a:rPr>
              <a:t>Introduction:</a:t>
            </a:r>
            <a:endParaRPr sz="4515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15" dirty="0"/>
              <a:t>The Test Summary Report serves as a comprehensive documentation of testing activities conducted throughout the software development lifecycle. It communicates the outcomes of testing, including the number of test cases executed, pass/fail status, and identified defects' severity. Additionally, it evaluates whether testing objectives have been met, assesses software quality, and provides decision support for stakeholders. The report plays a crucial role in ensuring transparency, accountability, and confidence in the software development process, serving compliance and audit purposes while informing stakeholders about the software's readiness for deployment.</a:t>
            </a:r>
            <a:endParaRPr sz="4515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15" dirty="0">
                <a:solidFill>
                  <a:schemeClr val="tx1"/>
                </a:solidFill>
              </a:rPr>
              <a:t>Metrics:</a:t>
            </a:r>
            <a:endParaRPr sz="4515" dirty="0">
              <a:solidFill>
                <a:schemeClr val="tx1"/>
              </a:solidFill>
            </a:endParaRPr>
          </a:p>
          <a:p>
            <a:pPr marL="457200" lvl="0" indent="-30028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15" dirty="0"/>
              <a:t>Test Cases Executed - 119  ,  Test Cases Passed - 109  , Test Cases Failed - 10</a:t>
            </a:r>
            <a:endParaRPr sz="4515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15" dirty="0">
                <a:solidFill>
                  <a:schemeClr val="tx1"/>
                </a:solidFill>
              </a:rPr>
              <a:t>Types of Testing Performed:</a:t>
            </a:r>
            <a:endParaRPr sz="4515" dirty="0">
              <a:solidFill>
                <a:schemeClr val="tx1"/>
              </a:solidFill>
            </a:endParaRPr>
          </a:p>
          <a:p>
            <a:pPr marL="457200" lvl="0" indent="-300281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515" dirty="0"/>
              <a:t>Functional and Usability are the major types of testing performed.  </a:t>
            </a:r>
            <a:endParaRPr sz="4515" dirty="0"/>
          </a:p>
          <a:p>
            <a:pPr marL="457200" lvl="0" indent="-3002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15" dirty="0"/>
              <a:t>Performance testing with minimal user count of 7-9.</a:t>
            </a:r>
            <a:endParaRPr sz="4515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91900" y="9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 Summary Report (presented by Kiran)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777100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 dirty="0">
                <a:solidFill>
                  <a:schemeClr val="tx1"/>
                </a:solidFill>
              </a:rPr>
              <a:t>Test Management and Defect Logging Tools :</a:t>
            </a:r>
            <a:endParaRPr sz="1050" dirty="0">
              <a:solidFill>
                <a:schemeClr val="tx1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 dirty="0"/>
              <a:t>JIRA and qtest</a:t>
            </a: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 dirty="0">
                <a:solidFill>
                  <a:schemeClr val="tx1"/>
                </a:solidFill>
              </a:rPr>
              <a:t>Browsers:</a:t>
            </a:r>
            <a:endParaRPr sz="1050" dirty="0">
              <a:solidFill>
                <a:schemeClr val="tx1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 dirty="0"/>
              <a:t>Chrome, Firefox, Safari, Brave</a:t>
            </a: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 dirty="0">
                <a:solidFill>
                  <a:schemeClr val="tx1"/>
                </a:solidFill>
              </a:rPr>
              <a:t>Best Practices:</a:t>
            </a:r>
            <a:endParaRPr sz="1050" dirty="0">
              <a:solidFill>
                <a:schemeClr val="tx1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 dirty="0"/>
              <a:t>Detailed documentation - Thorough documentation of test cases, procedures, and outcomes ensures clarity and transparency throughout the testing process.</a:t>
            </a:r>
            <a:endParaRPr sz="1050" dirty="0"/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 dirty="0"/>
              <a:t>Utilizing the testing tools efficiently - Proper utilization of testing tools such as JIRA and qTest optimizes testing workflows, improves productivity, and facilitates collaboration among team members.</a:t>
            </a:r>
            <a:endParaRPr sz="1050" dirty="0"/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 dirty="0"/>
              <a:t>Effective bug reports and tracking - Comprehensive tracking of bugs ensures that no issues are overlooked and helps maintain a clear audit trail of bug resolution activities.</a:t>
            </a: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 dirty="0">
                <a:solidFill>
                  <a:schemeClr val="tx1"/>
                </a:solidFill>
              </a:rPr>
              <a:t>Lessons Learnt:</a:t>
            </a:r>
            <a:endParaRPr sz="1050" dirty="0">
              <a:solidFill>
                <a:schemeClr val="tx1"/>
              </a:solidFill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 dirty="0"/>
              <a:t>Set realistic deadlines and track the progress efficiently.</a:t>
            </a:r>
            <a:endParaRPr sz="1050" dirty="0"/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 dirty="0"/>
              <a:t>RCT Accuracy - Ensuring accuracy in Requirement Traceability Matrix (RCT) helps maintain alignment between test cases and project requirements, minimizing the risk of missing test coverage and enhancing overall testing effectiveness.</a:t>
            </a:r>
            <a:endParaRPr sz="105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0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165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 Summary Report (presented by Kiran)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Exit Criteria: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/>
              <a:t>●  	All test cases have been executed. – Yes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/>
              <a:t>●  	All test cases have passed or have acceptable justifications for failures. – Yes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/>
              <a:t>●  	All defects have been reported and verified. – Yes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/>
              <a:t>●  	All defects of Critical, Major, and Medium severity are either resolved or will make an acceptable mitigation plan. – Yes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Conclusion: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dirty="0"/>
              <a:t>The Testing team confirms the application's readiness for deployment after meeting all exit criteria, ensuring comprehensive testing of the Invoicing and Account Receivables modules in the Xero application</a:t>
            </a:r>
            <a:endParaRPr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Recorded Application Demo(Recorded by </a:t>
            </a:r>
            <a:r>
              <a:rPr lang="en-US" dirty="0">
                <a:solidFill>
                  <a:schemeClr val="tx1"/>
                </a:solidFill>
              </a:rPr>
              <a:t>Grishma </a:t>
            </a:r>
            <a:r>
              <a:rPr lang="en-US" dirty="0" err="1">
                <a:solidFill>
                  <a:schemeClr val="tx1"/>
                </a:solidFill>
              </a:rPr>
              <a:t>Pandiyath</a:t>
            </a:r>
            <a:r>
              <a:rPr lang="en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43" name="Google Shape;143;p26" title="video138104115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58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8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50" y="1152475"/>
            <a:ext cx="6181699" cy="35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2767800" y="500525"/>
            <a:ext cx="6064500" cy="60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 u="sng" dirty="0">
                <a:latin typeface="Average"/>
                <a:ea typeface="Average"/>
                <a:cs typeface="Average"/>
                <a:sym typeface="Average"/>
              </a:rPr>
              <a:t>- https://github.com/BeLazy167/CS631G-Software-Verification-Team-2</a:t>
            </a:r>
            <a:endParaRPr sz="15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4828975" y="3983100"/>
            <a:ext cx="43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Team - 2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Functional Decomposition Diagram (by Abhishek Sharma)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63" y="1146500"/>
            <a:ext cx="67800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RCT (presented by Ketan Patel)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4"/>
            <a:ext cx="9144001" cy="4242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Testing RoadMap (presented by Om Patel)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25" y="1017725"/>
            <a:ext cx="8747950" cy="40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 Plan Document (presented by Dhruv Khara)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Scope: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Functional Area: Xero Web Application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Focus: Invoicing and Accounts Receivable Modules[06 and 07]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Technical scope: Web Browser, Application server, Database server</a:t>
            </a:r>
            <a:endParaRPr sz="1508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8"/>
          </a:p>
          <a:p>
            <a:pPr marL="457200" lvl="0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Objectives: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Validate functional &amp; non-functional requirements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Core Features: Invoice creation, management, quotations, reporting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Non-Functional: Performance, security, usability, compatibility</a:t>
            </a:r>
            <a:endParaRPr sz="1508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8"/>
          </a:p>
          <a:p>
            <a:pPr marL="457200" lvl="0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Process: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Plan, Design, Preparation, Execution, Report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Black-box testing approach</a:t>
            </a:r>
            <a:endParaRPr sz="1508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8"/>
          </a:p>
          <a:p>
            <a:pPr marL="457200" lvl="0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Entry/Exit Criteria defined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 Plan Document (presented by Dhruv Khara)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Environment: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Dedicated QA environment isolated from production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QTest for test management, version control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Data privacy measures in place</a:t>
            </a:r>
            <a:endParaRPr sz="1508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8"/>
          </a:p>
          <a:p>
            <a:pPr marL="457200" lvl="0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Roles &amp; Responsibilities: QA Manager, QA Analyst, Business Analyst, Software Tester</a:t>
            </a:r>
            <a:endParaRPr sz="1508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8"/>
          </a:p>
          <a:p>
            <a:pPr marL="457200" lvl="0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Test Cycles &amp; Schedule: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Cycle 1 (Apr 19): Invoicing Module Functionality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Cycle 2 (May 3): Customer &amp; Quotation Management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Cycle 3 (May 10): Financial Reporting &amp; Customer Management</a:t>
            </a:r>
            <a:endParaRPr sz="1508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8"/>
          </a:p>
          <a:p>
            <a:pPr marL="457200" lvl="0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8"/>
              <a:t>Risks &amp; Contingencies: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Too many acceptable defects will lower the overall quality</a:t>
            </a:r>
            <a:endParaRPr sz="1508"/>
          </a:p>
          <a:p>
            <a:pPr marL="914400" lvl="1" indent="-3243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8"/>
              <a:buChar char="○"/>
            </a:pPr>
            <a:r>
              <a:rPr lang="en" sz="1508"/>
              <a:t>Personnel and testing resource constraints</a:t>
            </a:r>
            <a:endParaRPr sz="1508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 Design Specification (presented by Hrishikesh Shah)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76" y="575275"/>
            <a:ext cx="7779114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73025" y="15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 Cases Specification (presented by Vedant Gadre)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0" y="792800"/>
            <a:ext cx="7918274" cy="42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Test Cases Specification (presented by </a:t>
            </a:r>
            <a:r>
              <a:rPr lang="en-US" dirty="0">
                <a:solidFill>
                  <a:schemeClr val="tx1"/>
                </a:solidFill>
              </a:rPr>
              <a:t>Dunstan Dsouza </a:t>
            </a:r>
            <a:r>
              <a:rPr lang="en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86125" cy="38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790875" y="1248850"/>
            <a:ext cx="2622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Tip: System should display a [negative] condition when you leave a mandatory field blank.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775</Words>
  <Application>Microsoft Office PowerPoint</Application>
  <PresentationFormat>On-screen Show 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Wingdings 3</vt:lpstr>
      <vt:lpstr>Trebuchet MS</vt:lpstr>
      <vt:lpstr>Proxima Nova</vt:lpstr>
      <vt:lpstr>Average</vt:lpstr>
      <vt:lpstr>Facet</vt:lpstr>
      <vt:lpstr>Xero - Final Presentation</vt:lpstr>
      <vt:lpstr>Functional Decomposition Diagram (by Abhishek Sharma)</vt:lpstr>
      <vt:lpstr>RCT (presented by Ketan Patel)</vt:lpstr>
      <vt:lpstr>Testing RoadMap (presented by Om Patel)</vt:lpstr>
      <vt:lpstr>Test Plan Document (presented by Dhruv Khara)</vt:lpstr>
      <vt:lpstr>Test Plan Document (presented by Dhruv Khara)</vt:lpstr>
      <vt:lpstr>Test Design Specification (presented by Hrishikesh Shah)</vt:lpstr>
      <vt:lpstr>Test Cases Specification (presented by Vedant Gadre)</vt:lpstr>
      <vt:lpstr>Test Cases Specification (presented by Dunstan Dsouza )</vt:lpstr>
      <vt:lpstr>Test Cases Specification (presented by Dunstan Dsouza )</vt:lpstr>
      <vt:lpstr>Test Summary Report (presented by Kiran)</vt:lpstr>
      <vt:lpstr>Test Summary Report (presented by Kiran)</vt:lpstr>
      <vt:lpstr>Test Summary Report (presented by Kiran)</vt:lpstr>
      <vt:lpstr>Recorded Application Demo(Recorded by Grishma Pandiyath)</vt:lpstr>
      <vt:lpstr>Github Repository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Abhishek Sharma</dc:creator>
  <cp:lastModifiedBy>Ketan Patel</cp:lastModifiedBy>
  <cp:revision>5</cp:revision>
  <dcterms:modified xsi:type="dcterms:W3CDTF">2024-12-12T02:14:58Z</dcterms:modified>
</cp:coreProperties>
</file>