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293830-9721-42D3-AF92-9797958FA694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7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5125-BB41-F62A-008C-D2D51106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C98F-4E30-1F38-EFF4-1DC924DC5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EB97-F75A-3479-B469-BFC3A8D9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813C-77D5-9EC2-7FEA-500171E9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99180-D596-FC0C-B141-214230E3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E706-8B84-CE12-0436-E9E9F0E6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DD7BF-CE19-6AFF-F688-AB474A65A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6E2B5-7B6B-D699-A9FA-9BE58021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DA1C-798C-0AF9-47E5-39D87AC8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AD658-E1AE-DC8D-CC34-E9457CF7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332FF2-8449-E9B2-28D4-78EAD6FC7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DAC2-CC6B-37B6-E4F9-76D11580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9817-4ADF-4684-4627-5DA5BA4B6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AC11-82BF-D5B1-73B1-E16C87B0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92F1-C2BA-48CB-D30D-E2BE03BA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7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07FF-E9F8-EE34-C494-A30B114B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93BA-38EC-3775-157D-0DF22803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635A-8E1D-3AA3-B97F-4159E243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0FC1C-494E-90F3-3B61-BDD9D609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9EF4-0AFA-1C7C-4619-01171F0E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6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7DA2-823E-BB50-6CCF-B929B0D9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89CCA-FCC5-3B68-32AE-647939B0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2EF6-F4F0-CB13-153E-960FA2D5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E7B9B-A85B-8633-1977-B9FAEC2D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1BDD4-60E5-70D2-B459-819D7F6B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3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0213-CD18-0EF8-12C6-8BBE83CE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72AE-4E2D-F2B5-0C9B-DEBA612F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A0986-0AE1-0009-355A-F5F6AF740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E2FE-688C-33C0-91AB-3C085318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192B3-71D2-305C-231E-C28C46D8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23601-E686-F748-C2F5-7EB6D16A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B821-1BAA-5A89-DF99-BA5FDEFB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9934-3492-A081-0834-917A98B5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8B5C1-A762-C1BC-036B-438933658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ECBFD-8FC8-A7CF-DC27-C823A4687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DF0F5-A9DD-B658-E623-704D648D3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7644D8-0092-08F9-C0C0-46297509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2DF235-75A6-15C9-A222-45F6592FF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2B4EE-7D03-BC38-8FAF-A891376BC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41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BBF7-A146-7DEB-8855-A51AD017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4ABC80-437F-3B1A-6B2F-7CA3DDE1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9E3596-D86E-81B2-F718-C34A1A25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8AC05-0135-05C6-A888-FE4FB4EB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C40EF-89E9-8295-0A42-30EA2FDF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62E3B-641D-AE7F-987F-F4399B4C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B934D-392C-E4AF-5821-1BC03EB8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6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B973-FC26-B43C-87CA-A241B4A2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C17D-4D83-200D-A699-90474937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5F1F-F6DD-E64C-8247-B2838CE6B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E6D55-3876-4DDB-5218-65588AFB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8CBE-4CF9-2869-D3F5-E2221AEBC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001F-A254-4E9B-433D-6A5F770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780C-5437-5DBD-2633-BE0EB80E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337D-54FC-2465-5F51-3835B4EFC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F1406-CFF0-1280-1EE0-40904BD1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9807C-4CC6-BC9B-0242-EDEFFCB4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DD8E4-2D11-5055-0782-2123479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BBD86-85DA-1B90-89F4-21D7999A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FD1CB-B57C-FCE3-0F96-AA368DF2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16B1-F4F3-3461-9E10-40FDB6BF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B9B8F-A357-82FF-6657-B1660DB98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5CE7E-75D4-4A82-B2E7-41B2990F0FD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E306C-7E9B-4711-24A5-2B5C0B012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F827-D2E2-53ED-F604-1DEFA9DF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64586-B2B4-4C9A-A62C-081E8EC4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22A6-1547-8269-8CDA-036DC3712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5" y="83023"/>
            <a:ext cx="4015902" cy="146367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+mn-lt"/>
              </a:rPr>
              <a:t>CustomThreads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01. User Management</a:t>
            </a: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Use Case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0FA358-AC2A-27FF-7723-BE1005411E06}"/>
              </a:ext>
            </a:extLst>
          </p:cNvPr>
          <p:cNvSpPr/>
          <p:nvPr/>
        </p:nvSpPr>
        <p:spPr>
          <a:xfrm>
            <a:off x="4963764" y="845869"/>
            <a:ext cx="2581522" cy="1106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01.01 </a:t>
            </a:r>
            <a:r>
              <a:rPr lang="en-US" sz="1600" dirty="0"/>
              <a:t>Create Account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5B48F-FF32-D929-4536-F8C7B56A041B}"/>
              </a:ext>
            </a:extLst>
          </p:cNvPr>
          <p:cNvSpPr/>
          <p:nvPr/>
        </p:nvSpPr>
        <p:spPr>
          <a:xfrm>
            <a:off x="4963764" y="2184085"/>
            <a:ext cx="2581522" cy="13242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01.02 Modify Account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F5CBAE-F4C8-80D9-6A63-19D11E6ED3F9}"/>
              </a:ext>
            </a:extLst>
          </p:cNvPr>
          <p:cNvSpPr/>
          <p:nvPr/>
        </p:nvSpPr>
        <p:spPr>
          <a:xfrm>
            <a:off x="4963763" y="3812919"/>
            <a:ext cx="2581523" cy="12613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0" dirty="0">
                <a:effectLst/>
              </a:rPr>
              <a:t>01.03 </a:t>
            </a:r>
            <a:r>
              <a:rPr lang="en-US" sz="1600" dirty="0"/>
              <a:t>Multi-Factor Authentication (MFA)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83738-B864-66A5-F055-3F6DBD16BC63}"/>
              </a:ext>
            </a:extLst>
          </p:cNvPr>
          <p:cNvSpPr txBox="1"/>
          <p:nvPr/>
        </p:nvSpPr>
        <p:spPr>
          <a:xfrm>
            <a:off x="9811712" y="3260571"/>
            <a:ext cx="181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User Access Manager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B1FD6C8-C2DE-42F0-906E-56E622A4440B}"/>
              </a:ext>
            </a:extLst>
          </p:cNvPr>
          <p:cNvCxnSpPr>
            <a:cxnSpLocks/>
          </p:cNvCxnSpPr>
          <p:nvPr/>
        </p:nvCxnSpPr>
        <p:spPr>
          <a:xfrm flipH="1" flipV="1">
            <a:off x="7655158" y="1546698"/>
            <a:ext cx="2202844" cy="1497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3572CE-90F6-7198-C23C-18F75DD95822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7545286" y="2846212"/>
            <a:ext cx="2359801" cy="18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7AB95F-F053-E2E3-F7C8-8DC0A8102591}"/>
              </a:ext>
            </a:extLst>
          </p:cNvPr>
          <p:cNvCxnSpPr>
            <a:cxnSpLocks/>
          </p:cNvCxnSpPr>
          <p:nvPr/>
        </p:nvCxnSpPr>
        <p:spPr>
          <a:xfrm flipH="1">
            <a:off x="7637867" y="3029183"/>
            <a:ext cx="2220135" cy="1208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9DAC71-3987-61C0-FDCD-E42F348E2A30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2691205" y="2513405"/>
            <a:ext cx="2272558" cy="193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98B450-D94C-7C2B-AB8F-2A57912EF1CF}"/>
              </a:ext>
            </a:extLst>
          </p:cNvPr>
          <p:cNvCxnSpPr>
            <a:cxnSpLocks/>
          </p:cNvCxnSpPr>
          <p:nvPr/>
        </p:nvCxnSpPr>
        <p:spPr>
          <a:xfrm flipV="1">
            <a:off x="2402911" y="1636812"/>
            <a:ext cx="2674488" cy="2441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EB555F-1A34-39C1-E8AA-BC22FD1BB747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80288" y="2846212"/>
            <a:ext cx="2583476" cy="123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E2E0EAC-C863-0B1F-1631-C2D8F7B8A831}"/>
              </a:ext>
            </a:extLst>
          </p:cNvPr>
          <p:cNvSpPr txBox="1"/>
          <p:nvPr/>
        </p:nvSpPr>
        <p:spPr>
          <a:xfrm>
            <a:off x="1195191" y="2740953"/>
            <a:ext cx="1968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(User)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CEDB1B-6634-0439-B63A-3D08D111E735}"/>
              </a:ext>
            </a:extLst>
          </p:cNvPr>
          <p:cNvSpPr txBox="1"/>
          <p:nvPr/>
        </p:nvSpPr>
        <p:spPr>
          <a:xfrm>
            <a:off x="1330251" y="4628321"/>
            <a:ext cx="172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(Designer)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7421B1-FA7F-AEC8-F0C8-B24268DE56E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2656034" y="2513405"/>
            <a:ext cx="2307730" cy="33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DD3506-79D8-2A53-0C9B-85D5C7E8621D}"/>
              </a:ext>
            </a:extLst>
          </p:cNvPr>
          <p:cNvCxnSpPr>
            <a:cxnSpLocks/>
          </p:cNvCxnSpPr>
          <p:nvPr/>
        </p:nvCxnSpPr>
        <p:spPr>
          <a:xfrm>
            <a:off x="2395999" y="4076992"/>
            <a:ext cx="2583474" cy="34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E02126-8D3C-3A96-C86A-15DF44BE99A2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656034" y="1399157"/>
            <a:ext cx="2307730" cy="11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C8CD3D89-EB77-F17C-5CF3-302DFE1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874" y="2302664"/>
            <a:ext cx="937143" cy="91059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03EA89D-4E24-C91F-5C98-F695DB9D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17" y="1794037"/>
            <a:ext cx="937143" cy="91059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436DAF60-FBFA-93F6-0647-FEF33EBB3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683" y="3812919"/>
            <a:ext cx="937143" cy="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6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49F-7CB1-F395-3F05-1DB3D9CA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1" y="167951"/>
            <a:ext cx="3779946" cy="984827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+mn-lt"/>
              </a:rPr>
              <a:t>CustomThreads</a:t>
            </a:r>
            <a:r>
              <a:rPr lang="en-US" sz="2000" b="1" dirty="0">
                <a:latin typeface="+mn-lt"/>
              </a:rPr>
              <a:t> </a:t>
            </a:r>
            <a:br>
              <a:rPr lang="en-US" sz="2000" b="1" dirty="0">
                <a:latin typeface="+mn-lt"/>
              </a:rPr>
            </a:br>
            <a: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  <a:t>02. </a:t>
            </a:r>
            <a:r>
              <a:rPr lang="en-US" sz="2000" b="1" dirty="0">
                <a:solidFill>
                  <a:srgbClr val="1F1F1F"/>
                </a:solidFill>
                <a:latin typeface="+mn-lt"/>
              </a:rPr>
              <a:t>Design Customization </a:t>
            </a:r>
            <a:b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</a:br>
            <a:r>
              <a:rPr lang="en-US" sz="2000" b="1" i="0" dirty="0">
                <a:solidFill>
                  <a:srgbClr val="1F1F1F"/>
                </a:solidFill>
                <a:effectLst/>
                <a:latin typeface="+mn-lt"/>
              </a:rPr>
              <a:t>Use Case Diagram</a:t>
            </a:r>
            <a:endParaRPr lang="en-US" sz="2000" b="1" dirty="0">
              <a:latin typeface="+mn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ACF18B-4559-B7E7-B170-54BE68A78B8F}"/>
              </a:ext>
            </a:extLst>
          </p:cNvPr>
          <p:cNvSpPr/>
          <p:nvPr/>
        </p:nvSpPr>
        <p:spPr>
          <a:xfrm>
            <a:off x="5150497" y="235423"/>
            <a:ext cx="2433059" cy="12499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02.01 </a:t>
            </a:r>
            <a:r>
              <a:rPr lang="en-US" sz="1600" dirty="0">
                <a:solidFill>
                  <a:srgbClr val="1F1F1F"/>
                </a:solidFill>
              </a:rPr>
              <a:t>Artwork Format Validation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F79FE7-FC29-7239-F29A-07C3DDD28340}"/>
              </a:ext>
            </a:extLst>
          </p:cNvPr>
          <p:cNvSpPr/>
          <p:nvPr/>
        </p:nvSpPr>
        <p:spPr>
          <a:xfrm>
            <a:off x="5150498" y="1933749"/>
            <a:ext cx="2433058" cy="11649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</a:rPr>
              <a:t>02.02 </a:t>
            </a:r>
            <a:r>
              <a:rPr lang="en-US" sz="1600" dirty="0">
                <a:solidFill>
                  <a:srgbClr val="000000"/>
                </a:solidFill>
              </a:rPr>
              <a:t>Design Preview </a:t>
            </a:r>
            <a:endParaRPr lang="en-US" sz="16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610C0A-B33C-827E-2B33-B7937EAD649A}"/>
              </a:ext>
            </a:extLst>
          </p:cNvPr>
          <p:cNvSpPr/>
          <p:nvPr/>
        </p:nvSpPr>
        <p:spPr>
          <a:xfrm>
            <a:off x="5150497" y="3365904"/>
            <a:ext cx="2433057" cy="129275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02.03 </a:t>
            </a:r>
            <a:r>
              <a:rPr lang="en-US" sz="1600" dirty="0">
                <a:solidFill>
                  <a:srgbClr val="1F1F1F"/>
                </a:solidFill>
              </a:rPr>
              <a:t>Undo/Redo Design Edits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9D9E205-9436-4C26-7CA9-BE7F3FA8B58A}"/>
              </a:ext>
            </a:extLst>
          </p:cNvPr>
          <p:cNvSpPr/>
          <p:nvPr/>
        </p:nvSpPr>
        <p:spPr>
          <a:xfrm>
            <a:off x="5150498" y="4842566"/>
            <a:ext cx="2433056" cy="142247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0" i="0" dirty="0">
                <a:solidFill>
                  <a:srgbClr val="1F1F1F"/>
                </a:solidFill>
                <a:effectLst/>
              </a:rPr>
              <a:t>02.04 </a:t>
            </a:r>
            <a:r>
              <a:rPr lang="en-US" sz="1600" dirty="0">
                <a:solidFill>
                  <a:srgbClr val="1F1F1F"/>
                </a:solidFill>
              </a:rPr>
              <a:t>Favorite Styles Selection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C7DB4C-5807-3534-1635-388B809F3BB5}"/>
              </a:ext>
            </a:extLst>
          </p:cNvPr>
          <p:cNvSpPr txBox="1"/>
          <p:nvPr/>
        </p:nvSpPr>
        <p:spPr>
          <a:xfrm>
            <a:off x="9256701" y="2718798"/>
            <a:ext cx="1823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Customer (Designer)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12511-CCF3-FF05-4B93-AE52C82E5DB4}"/>
              </a:ext>
            </a:extLst>
          </p:cNvPr>
          <p:cNvCxnSpPr>
            <a:cxnSpLocks/>
            <a:stCxn id="39" idx="1"/>
            <a:endCxn id="3" idx="6"/>
          </p:cNvCxnSpPr>
          <p:nvPr/>
        </p:nvCxnSpPr>
        <p:spPr>
          <a:xfrm flipH="1" flipV="1">
            <a:off x="7583556" y="860408"/>
            <a:ext cx="1673147" cy="145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DFCB92-0381-54CB-CB87-9FEB12DA1051}"/>
              </a:ext>
            </a:extLst>
          </p:cNvPr>
          <p:cNvCxnSpPr>
            <a:cxnSpLocks/>
          </p:cNvCxnSpPr>
          <p:nvPr/>
        </p:nvCxnSpPr>
        <p:spPr>
          <a:xfrm flipH="1">
            <a:off x="7448567" y="2300698"/>
            <a:ext cx="1808134" cy="286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A86E1F-3599-31D1-0CAA-CC12CD445D5B}"/>
              </a:ext>
            </a:extLst>
          </p:cNvPr>
          <p:cNvCxnSpPr>
            <a:cxnSpLocks/>
          </p:cNvCxnSpPr>
          <p:nvPr/>
        </p:nvCxnSpPr>
        <p:spPr>
          <a:xfrm flipH="1">
            <a:off x="7537176" y="4553713"/>
            <a:ext cx="1719525" cy="767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062CD-332F-BEAC-227A-A4334B8A5D17}"/>
              </a:ext>
            </a:extLst>
          </p:cNvPr>
          <p:cNvCxnSpPr>
            <a:cxnSpLocks/>
          </p:cNvCxnSpPr>
          <p:nvPr/>
        </p:nvCxnSpPr>
        <p:spPr>
          <a:xfrm>
            <a:off x="2798320" y="2582938"/>
            <a:ext cx="2352177" cy="117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91530D-B6AC-31A0-8481-05BDCD2DF990}"/>
              </a:ext>
            </a:extLst>
          </p:cNvPr>
          <p:cNvCxnSpPr>
            <a:cxnSpLocks/>
          </p:cNvCxnSpPr>
          <p:nvPr/>
        </p:nvCxnSpPr>
        <p:spPr>
          <a:xfrm>
            <a:off x="2783250" y="2595615"/>
            <a:ext cx="2365008" cy="2833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428581-517B-FBBE-BA33-9EB739A3C62E}"/>
              </a:ext>
            </a:extLst>
          </p:cNvPr>
          <p:cNvSpPr txBox="1"/>
          <p:nvPr/>
        </p:nvSpPr>
        <p:spPr>
          <a:xfrm>
            <a:off x="894640" y="4661178"/>
            <a:ext cx="2100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Support Representative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7745F5-11F6-8DC2-9082-0A06EA5A8DD7}"/>
              </a:ext>
            </a:extLst>
          </p:cNvPr>
          <p:cNvCxnSpPr>
            <a:cxnSpLocks/>
          </p:cNvCxnSpPr>
          <p:nvPr/>
        </p:nvCxnSpPr>
        <p:spPr>
          <a:xfrm>
            <a:off x="2674442" y="4553713"/>
            <a:ext cx="2420532" cy="87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50AC075-3107-59AF-7D2F-BA5472DA69CD}"/>
              </a:ext>
            </a:extLst>
          </p:cNvPr>
          <p:cNvSpPr txBox="1"/>
          <p:nvPr/>
        </p:nvSpPr>
        <p:spPr>
          <a:xfrm>
            <a:off x="950162" y="2717379"/>
            <a:ext cx="2100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(User)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419C31-E409-1BE8-7649-7A7B9F555994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7625785" y="2315471"/>
            <a:ext cx="1630918" cy="154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F86FF12E-F077-48A3-841E-9F370EDD0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03" y="1860176"/>
            <a:ext cx="937143" cy="91059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80C39E-8417-9B2E-AC9A-E85184851EA5}"/>
              </a:ext>
            </a:extLst>
          </p:cNvPr>
          <p:cNvCxnSpPr>
            <a:cxnSpLocks/>
          </p:cNvCxnSpPr>
          <p:nvPr/>
        </p:nvCxnSpPr>
        <p:spPr>
          <a:xfrm flipH="1">
            <a:off x="7625785" y="2297584"/>
            <a:ext cx="1630916" cy="11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A95F572-DCB9-BC01-D165-E97C9050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22" y="3814640"/>
            <a:ext cx="937143" cy="91059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756B229-E62D-9B57-D6E8-120D1F64A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82" y="1828604"/>
            <a:ext cx="937143" cy="91059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A3D9EEB-0915-A204-9FCF-B14ED4F79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703" y="4012259"/>
            <a:ext cx="937143" cy="9105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C61137B-FA61-CD19-F7CE-6CEB4EC0EEAE}"/>
              </a:ext>
            </a:extLst>
          </p:cNvPr>
          <p:cNvSpPr txBox="1"/>
          <p:nvPr/>
        </p:nvSpPr>
        <p:spPr>
          <a:xfrm>
            <a:off x="9256701" y="5003061"/>
            <a:ext cx="18230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Marketing Analyst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CDAEF0-56FA-19D0-DAA0-7596E64D523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713006" y="4012279"/>
            <a:ext cx="2437491" cy="529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0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73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CustomThreads 01. User Management Use Case Diagram</vt:lpstr>
      <vt:lpstr>CustomThreads  02. Design Customization  Use Case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User Management Use Case Diagram</dc:title>
  <dc:creator>Manikanta Kethireddy</dc:creator>
  <cp:lastModifiedBy>Ketan Patel</cp:lastModifiedBy>
  <cp:revision>6</cp:revision>
  <dcterms:created xsi:type="dcterms:W3CDTF">2024-03-08T01:48:59Z</dcterms:created>
  <dcterms:modified xsi:type="dcterms:W3CDTF">2025-03-25T19:21:39Z</dcterms:modified>
</cp:coreProperties>
</file>