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9D3CFA-9E1C-4746-9B04-3B5D82E503EF}" v="28" dt="2025-02-12T23:47:23.446"/>
  </p1510:revLst>
</p1510:revInfo>
</file>

<file path=ppt/tableStyles.xml><?xml version="1.0" encoding="utf-8"?>
<a:tblStyleLst xmlns:a="http://schemas.openxmlformats.org/drawingml/2006/main" def="{A780227A-0AA8-4D23-B76D-591F8CFA5A4B}">
  <a:tblStyle styleId="{A780227A-0AA8-4D23-B76D-591F8CFA5A4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Sharma" userId="5920bb9edeed59e0" providerId="LiveId" clId="{1F9D3CFA-9E1C-4746-9B04-3B5D82E503EF}"/>
    <pc:docChg chg="undo custSel addSld delSld modSld">
      <pc:chgData name="Abhishek Sharma" userId="5920bb9edeed59e0" providerId="LiveId" clId="{1F9D3CFA-9E1C-4746-9B04-3B5D82E503EF}" dt="2025-02-12T23:50:42.817" v="439" actId="20577"/>
      <pc:docMkLst>
        <pc:docMk/>
      </pc:docMkLst>
      <pc:sldChg chg="addSp delSp modSp mod">
        <pc:chgData name="Abhishek Sharma" userId="5920bb9edeed59e0" providerId="LiveId" clId="{1F9D3CFA-9E1C-4746-9B04-3B5D82E503EF}" dt="2025-02-12T23:47:55.139" v="322" actId="962"/>
        <pc:sldMkLst>
          <pc:docMk/>
          <pc:sldMk cId="0" sldId="256"/>
        </pc:sldMkLst>
        <pc:picChg chg="add del mod">
          <ac:chgData name="Abhishek Sharma" userId="5920bb9edeed59e0" providerId="LiveId" clId="{1F9D3CFA-9E1C-4746-9B04-3B5D82E503EF}" dt="2025-02-12T23:47:20.753" v="313" actId="478"/>
          <ac:picMkLst>
            <pc:docMk/>
            <pc:sldMk cId="0" sldId="256"/>
            <ac:picMk id="3" creationId="{48333843-68B9-7B7C-732A-E584788EF102}"/>
          </ac:picMkLst>
        </pc:picChg>
        <pc:picChg chg="add mod">
          <ac:chgData name="Abhishek Sharma" userId="5920bb9edeed59e0" providerId="LiveId" clId="{1F9D3CFA-9E1C-4746-9B04-3B5D82E503EF}" dt="2025-02-12T23:47:55.139" v="322" actId="962"/>
          <ac:picMkLst>
            <pc:docMk/>
            <pc:sldMk cId="0" sldId="256"/>
            <ac:picMk id="5" creationId="{3B93780A-372E-5CC7-87D2-4FD610D80BCE}"/>
          </ac:picMkLst>
        </pc:picChg>
        <pc:picChg chg="del">
          <ac:chgData name="Abhishek Sharma" userId="5920bb9edeed59e0" providerId="LiveId" clId="{1F9D3CFA-9E1C-4746-9B04-3B5D82E503EF}" dt="2025-02-12T21:47:12.518" v="3" actId="478"/>
          <ac:picMkLst>
            <pc:docMk/>
            <pc:sldMk cId="0" sldId="256"/>
            <ac:picMk id="12" creationId="{1CA7599E-80E1-E501-C25E-80731CD3F9D5}"/>
          </ac:picMkLst>
        </pc:picChg>
      </pc:sldChg>
      <pc:sldChg chg="addSp delSp modSp mod">
        <pc:chgData name="Abhishek Sharma" userId="5920bb9edeed59e0" providerId="LiveId" clId="{1F9D3CFA-9E1C-4746-9B04-3B5D82E503EF}" dt="2025-02-12T21:55:02.597" v="90" actId="1076"/>
        <pc:sldMkLst>
          <pc:docMk/>
          <pc:sldMk cId="0" sldId="257"/>
        </pc:sldMkLst>
        <pc:spChg chg="add mod">
          <ac:chgData name="Abhishek Sharma" userId="5920bb9edeed59e0" providerId="LiveId" clId="{1F9D3CFA-9E1C-4746-9B04-3B5D82E503EF}" dt="2025-02-12T21:49:21.748" v="62" actId="20577"/>
          <ac:spMkLst>
            <pc:docMk/>
            <pc:sldMk cId="0" sldId="257"/>
            <ac:spMk id="2" creationId="{953085BA-53D1-83C4-A3A9-0E3DA41D6704}"/>
          </ac:spMkLst>
        </pc:spChg>
        <pc:spChg chg="add mod">
          <ac:chgData name="Abhishek Sharma" userId="5920bb9edeed59e0" providerId="LiveId" clId="{1F9D3CFA-9E1C-4746-9B04-3B5D82E503EF}" dt="2025-02-12T21:49:53.198" v="63"/>
          <ac:spMkLst>
            <pc:docMk/>
            <pc:sldMk cId="0" sldId="257"/>
            <ac:spMk id="3" creationId="{428E95CC-8528-9C6A-A539-E0C5F4C6F4E8}"/>
          </ac:spMkLst>
        </pc:spChg>
        <pc:spChg chg="add mod">
          <ac:chgData name="Abhishek Sharma" userId="5920bb9edeed59e0" providerId="LiveId" clId="{1F9D3CFA-9E1C-4746-9B04-3B5D82E503EF}" dt="2025-02-12T21:49:59.717" v="64"/>
          <ac:spMkLst>
            <pc:docMk/>
            <pc:sldMk cId="0" sldId="257"/>
            <ac:spMk id="4" creationId="{072024F2-372F-0427-E009-66C337EB6720}"/>
          </ac:spMkLst>
        </pc:spChg>
        <pc:spChg chg="add del mod">
          <ac:chgData name="Abhishek Sharma" userId="5920bb9edeed59e0" providerId="LiveId" clId="{1F9D3CFA-9E1C-4746-9B04-3B5D82E503EF}" dt="2025-02-12T21:51:02.444" v="69" actId="478"/>
          <ac:spMkLst>
            <pc:docMk/>
            <pc:sldMk cId="0" sldId="257"/>
            <ac:spMk id="5" creationId="{BE6628AF-C5AD-CB30-0E95-FEDE88102A3B}"/>
          </ac:spMkLst>
        </pc:spChg>
        <pc:spChg chg="add mod">
          <ac:chgData name="Abhishek Sharma" userId="5920bb9edeed59e0" providerId="LiveId" clId="{1F9D3CFA-9E1C-4746-9B04-3B5D82E503EF}" dt="2025-02-12T21:51:06.809" v="70"/>
          <ac:spMkLst>
            <pc:docMk/>
            <pc:sldMk cId="0" sldId="257"/>
            <ac:spMk id="6" creationId="{DDD1589C-01C0-444C-4A22-788A94869B42}"/>
          </ac:spMkLst>
        </pc:spChg>
        <pc:spChg chg="add del mod">
          <ac:chgData name="Abhishek Sharma" userId="5920bb9edeed59e0" providerId="LiveId" clId="{1F9D3CFA-9E1C-4746-9B04-3B5D82E503EF}" dt="2025-02-12T21:52:01.142" v="77" actId="478"/>
          <ac:spMkLst>
            <pc:docMk/>
            <pc:sldMk cId="0" sldId="257"/>
            <ac:spMk id="7" creationId="{3B3D42FD-F0A1-BE8E-3775-CA21C25D6A29}"/>
          </ac:spMkLst>
        </pc:spChg>
        <pc:spChg chg="add del mod">
          <ac:chgData name="Abhishek Sharma" userId="5920bb9edeed59e0" providerId="LiveId" clId="{1F9D3CFA-9E1C-4746-9B04-3B5D82E503EF}" dt="2025-02-12T21:54:01.001" v="80" actId="478"/>
          <ac:spMkLst>
            <pc:docMk/>
            <pc:sldMk cId="0" sldId="257"/>
            <ac:spMk id="8" creationId="{25AC17EF-3850-6E52-C0AB-C9EDBE9F8F50}"/>
          </ac:spMkLst>
        </pc:spChg>
        <pc:spChg chg="add mod">
          <ac:chgData name="Abhishek Sharma" userId="5920bb9edeed59e0" providerId="LiveId" clId="{1F9D3CFA-9E1C-4746-9B04-3B5D82E503EF}" dt="2025-02-12T21:55:02.597" v="90" actId="1076"/>
          <ac:spMkLst>
            <pc:docMk/>
            <pc:sldMk cId="0" sldId="257"/>
            <ac:spMk id="9" creationId="{D3252798-169B-B18B-B8B5-0BB12A0A0226}"/>
          </ac:spMkLst>
        </pc:spChg>
        <pc:grpChg chg="mod">
          <ac:chgData name="Abhishek Sharma" userId="5920bb9edeed59e0" providerId="LiveId" clId="{1F9D3CFA-9E1C-4746-9B04-3B5D82E503EF}" dt="2025-02-12T21:54:46.555" v="88" actId="1076"/>
          <ac:grpSpMkLst>
            <pc:docMk/>
            <pc:sldMk cId="0" sldId="257"/>
            <ac:grpSpMk id="113" creationId="{00000000-0000-0000-0000-000000000000}"/>
          </ac:grpSpMkLst>
        </pc:grpChg>
      </pc:sldChg>
      <pc:sldChg chg="modSp mod">
        <pc:chgData name="Abhishek Sharma" userId="5920bb9edeed59e0" providerId="LiveId" clId="{1F9D3CFA-9E1C-4746-9B04-3B5D82E503EF}" dt="2025-02-12T23:50:42.817" v="439" actId="20577"/>
        <pc:sldMkLst>
          <pc:docMk/>
          <pc:sldMk cId="0" sldId="258"/>
        </pc:sldMkLst>
        <pc:graphicFrameChg chg="mod modGraphic">
          <ac:chgData name="Abhishek Sharma" userId="5920bb9edeed59e0" providerId="LiveId" clId="{1F9D3CFA-9E1C-4746-9B04-3B5D82E503EF}" dt="2025-02-12T23:50:42.817" v="439" actId="20577"/>
          <ac:graphicFrameMkLst>
            <pc:docMk/>
            <pc:sldMk cId="0" sldId="258"/>
            <ac:graphicFrameMk id="143" creationId="{00000000-0000-0000-0000-000000000000}"/>
          </ac:graphicFrameMkLst>
        </pc:graphicFrameChg>
      </pc:sldChg>
      <pc:sldChg chg="add del">
        <pc:chgData name="Abhishek Sharma" userId="5920bb9edeed59e0" providerId="LiveId" clId="{1F9D3CFA-9E1C-4746-9B04-3B5D82E503EF}" dt="2025-02-12T21:48:19.969" v="35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title"/>
          </p:nvPr>
        </p:nvSpPr>
        <p:spPr>
          <a:xfrm>
            <a:off x="917222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Threads - </a:t>
            </a:r>
            <a:r>
              <a:rPr lang="en-US" sz="4000" dirty="0"/>
              <a:t>BRM Diagram</a:t>
            </a:r>
            <a:endParaRPr dirty="0"/>
          </a:p>
        </p:txBody>
      </p:sp>
      <p:pic>
        <p:nvPicPr>
          <p:cNvPr id="5" name="Picture 4" descr="A diagram of a company's company">
            <a:extLst>
              <a:ext uri="{FF2B5EF4-FFF2-40B4-BE49-F238E27FC236}">
                <a16:creationId xmlns:a16="http://schemas.microsoft.com/office/drawing/2014/main" id="{3B93780A-372E-5CC7-87D2-4FD610D80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383" y="966019"/>
            <a:ext cx="10149234" cy="49259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/>
        </p:nvSpPr>
        <p:spPr>
          <a:xfrm>
            <a:off x="1660358" y="200297"/>
            <a:ext cx="8702842" cy="5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Threads</a:t>
            </a:r>
            <a:r>
              <a:rPr lang="en-US" sz="3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SIPOC Diagram</a:t>
            </a:r>
            <a:endParaRPr dirty="0"/>
          </a:p>
        </p:txBody>
      </p:sp>
      <p:sp>
        <p:nvSpPr>
          <p:cNvPr id="91" name="Google Shape;91;p14"/>
          <p:cNvSpPr/>
          <p:nvPr/>
        </p:nvSpPr>
        <p:spPr>
          <a:xfrm>
            <a:off x="1149531" y="1985554"/>
            <a:ext cx="1602378" cy="403206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2" name="Google Shape;92;p14"/>
          <p:cNvCxnSpPr/>
          <p:nvPr/>
        </p:nvCxnSpPr>
        <p:spPr>
          <a:xfrm>
            <a:off x="1149531" y="2564091"/>
            <a:ext cx="1602378" cy="0"/>
          </a:xfrm>
          <a:prstGeom prst="straightConnector1">
            <a:avLst/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4"/>
          <p:cNvSpPr txBox="1"/>
          <p:nvPr/>
        </p:nvSpPr>
        <p:spPr>
          <a:xfrm>
            <a:off x="1442300" y="2073895"/>
            <a:ext cx="104387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lang="en-US" sz="20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upplier</a:t>
            </a:r>
            <a:endParaRPr/>
          </a:p>
        </p:txBody>
      </p:sp>
      <p:sp>
        <p:nvSpPr>
          <p:cNvPr id="94" name="Google Shape;94;p14"/>
          <p:cNvSpPr txBox="1"/>
          <p:nvPr/>
        </p:nvSpPr>
        <p:spPr>
          <a:xfrm>
            <a:off x="1241082" y="2796218"/>
            <a:ext cx="1478124" cy="1600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 Print on Demand Service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Logistics</a:t>
            </a: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Payment Provider</a:t>
            </a: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3149584" y="1987122"/>
            <a:ext cx="1602378" cy="403206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6" name="Google Shape;96;p14"/>
          <p:cNvCxnSpPr/>
          <p:nvPr/>
        </p:nvCxnSpPr>
        <p:spPr>
          <a:xfrm>
            <a:off x="3149584" y="2565659"/>
            <a:ext cx="1602378" cy="0"/>
          </a:xfrm>
          <a:prstGeom prst="straightConnector1">
            <a:avLst/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4"/>
          <p:cNvSpPr txBox="1"/>
          <p:nvPr/>
        </p:nvSpPr>
        <p:spPr>
          <a:xfrm>
            <a:off x="3527196" y="2075463"/>
            <a:ext cx="84029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0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nputs</a:t>
            </a:r>
            <a:endParaRPr/>
          </a:p>
        </p:txBody>
      </p:sp>
      <p:sp>
        <p:nvSpPr>
          <p:cNvPr id="98" name="Google Shape;98;p14"/>
          <p:cNvSpPr/>
          <p:nvPr/>
        </p:nvSpPr>
        <p:spPr>
          <a:xfrm>
            <a:off x="7957250" y="1987125"/>
            <a:ext cx="1602378" cy="403206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7957250" y="2565662"/>
            <a:ext cx="1602378" cy="0"/>
          </a:xfrm>
          <a:prstGeom prst="straightConnector1">
            <a:avLst/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0" name="Google Shape;100;p14"/>
          <p:cNvSpPr txBox="1"/>
          <p:nvPr/>
        </p:nvSpPr>
        <p:spPr>
          <a:xfrm>
            <a:off x="8250019" y="2075466"/>
            <a:ext cx="10326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lang="en-US" sz="2000" b="0" i="0" u="none" strike="noStrike" cap="none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utputs</a:t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9966730" y="1988694"/>
            <a:ext cx="1602378" cy="403206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14"/>
          <p:cNvCxnSpPr/>
          <p:nvPr/>
        </p:nvCxnSpPr>
        <p:spPr>
          <a:xfrm>
            <a:off x="9966730" y="2567231"/>
            <a:ext cx="1602378" cy="0"/>
          </a:xfrm>
          <a:prstGeom prst="straightConnector1">
            <a:avLst/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3" name="Google Shape;103;p14"/>
          <p:cNvSpPr txBox="1"/>
          <p:nvPr/>
        </p:nvSpPr>
        <p:spPr>
          <a:xfrm>
            <a:off x="10127521" y="2077035"/>
            <a:ext cx="129221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ustomers</a:t>
            </a:r>
            <a:endParaRPr dirty="0"/>
          </a:p>
        </p:txBody>
      </p:sp>
      <p:sp>
        <p:nvSpPr>
          <p:cNvPr id="104" name="Google Shape;104;p14"/>
          <p:cNvSpPr/>
          <p:nvPr/>
        </p:nvSpPr>
        <p:spPr>
          <a:xfrm>
            <a:off x="5196768" y="1988693"/>
            <a:ext cx="2353380" cy="4032069"/>
          </a:xfrm>
          <a:prstGeom prst="roundRect">
            <a:avLst>
              <a:gd name="adj" fmla="val 16667"/>
            </a:avLst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323F4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5" name="Google Shape;105;p14"/>
          <p:cNvCxnSpPr/>
          <p:nvPr/>
        </p:nvCxnSpPr>
        <p:spPr>
          <a:xfrm>
            <a:off x="5196768" y="2567230"/>
            <a:ext cx="2353380" cy="0"/>
          </a:xfrm>
          <a:prstGeom prst="straightConnector1">
            <a:avLst/>
          </a:prstGeom>
          <a:noFill/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" name="Google Shape;106;p14"/>
          <p:cNvSpPr txBox="1"/>
          <p:nvPr/>
        </p:nvSpPr>
        <p:spPr>
          <a:xfrm>
            <a:off x="5593233" y="2077034"/>
            <a:ext cx="15331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000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rocess</a:t>
            </a:r>
            <a:endParaRPr dirty="0"/>
          </a:p>
        </p:txBody>
      </p:sp>
      <p:sp>
        <p:nvSpPr>
          <p:cNvPr id="107" name="Google Shape;107;p14"/>
          <p:cNvSpPr/>
          <p:nvPr/>
        </p:nvSpPr>
        <p:spPr>
          <a:xfrm>
            <a:off x="1415051" y="1420251"/>
            <a:ext cx="1130187" cy="436777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08" name="Google Shape;108;p14"/>
          <p:cNvSpPr/>
          <p:nvPr/>
        </p:nvSpPr>
        <p:spPr>
          <a:xfrm>
            <a:off x="3349115" y="1421819"/>
            <a:ext cx="1130187" cy="436777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109" name="Google Shape;109;p14"/>
          <p:cNvSpPr/>
          <p:nvPr/>
        </p:nvSpPr>
        <p:spPr>
          <a:xfrm>
            <a:off x="5790656" y="1421822"/>
            <a:ext cx="1130187" cy="436777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8175637" y="1421821"/>
            <a:ext cx="1130187" cy="436777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10166265" y="1423390"/>
            <a:ext cx="1130187" cy="436777"/>
          </a:xfrm>
          <a:prstGeom prst="roundRect">
            <a:avLst>
              <a:gd name="adj" fmla="val 16667"/>
            </a:avLst>
          </a:prstGeom>
          <a:solidFill>
            <a:srgbClr val="323F4F"/>
          </a:solidFill>
          <a:ln w="25400" cap="flat" cmpd="sng">
            <a:solidFill>
              <a:srgbClr val="323F4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12" name="Google Shape;112;p14"/>
          <p:cNvSpPr txBox="1"/>
          <p:nvPr/>
        </p:nvSpPr>
        <p:spPr>
          <a:xfrm>
            <a:off x="10209071" y="3145769"/>
            <a:ext cx="1166025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Individuals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Designers</a:t>
            </a: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4"/>
          <p:cNvGrpSpPr/>
          <p:nvPr/>
        </p:nvGrpSpPr>
        <p:grpSpPr>
          <a:xfrm>
            <a:off x="5878099" y="3240109"/>
            <a:ext cx="946240" cy="2607824"/>
            <a:chOff x="203879" y="1281"/>
            <a:chExt cx="946240" cy="2658196"/>
          </a:xfrm>
        </p:grpSpPr>
        <p:sp>
          <p:nvSpPr>
            <p:cNvPr id="114" name="Google Shape;114;p14"/>
            <p:cNvSpPr/>
            <p:nvPr/>
          </p:nvSpPr>
          <p:spPr>
            <a:xfrm>
              <a:off x="203879" y="1281"/>
              <a:ext cx="946240" cy="379742"/>
            </a:xfrm>
            <a:prstGeom prst="roundRect">
              <a:avLst>
                <a:gd name="adj" fmla="val 10000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4"/>
            <p:cNvSpPr txBox="1"/>
            <p:nvPr/>
          </p:nvSpPr>
          <p:spPr>
            <a:xfrm>
              <a:off x="215001" y="12403"/>
              <a:ext cx="923996" cy="357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Order Placement</a:t>
              </a:r>
              <a:endParaRPr dirty="0"/>
            </a:p>
          </p:txBody>
        </p:sp>
        <p:sp>
          <p:nvSpPr>
            <p:cNvPr id="116" name="Google Shape;116;p14"/>
            <p:cNvSpPr/>
            <p:nvPr/>
          </p:nvSpPr>
          <p:spPr>
            <a:xfrm rot="5400000">
              <a:off x="605797" y="390517"/>
              <a:ext cx="142403" cy="17088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3C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625734" y="404758"/>
              <a:ext cx="102530" cy="99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endParaRPr sz="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203879" y="570895"/>
              <a:ext cx="946240" cy="379742"/>
            </a:xfrm>
            <a:prstGeom prst="roundRect">
              <a:avLst>
                <a:gd name="adj" fmla="val 10000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4"/>
            <p:cNvSpPr txBox="1"/>
            <p:nvPr/>
          </p:nvSpPr>
          <p:spPr>
            <a:xfrm>
              <a:off x="215001" y="582017"/>
              <a:ext cx="923996" cy="357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Payment Processing</a:t>
              </a:r>
              <a:endParaRPr dirty="0"/>
            </a:p>
          </p:txBody>
        </p:sp>
        <p:sp>
          <p:nvSpPr>
            <p:cNvPr id="120" name="Google Shape;120;p14"/>
            <p:cNvSpPr/>
            <p:nvPr/>
          </p:nvSpPr>
          <p:spPr>
            <a:xfrm rot="5400000">
              <a:off x="605797" y="960130"/>
              <a:ext cx="142403" cy="17088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3C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4"/>
            <p:cNvSpPr txBox="1"/>
            <p:nvPr/>
          </p:nvSpPr>
          <p:spPr>
            <a:xfrm>
              <a:off x="625734" y="974371"/>
              <a:ext cx="102530" cy="99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4"/>
            <p:cNvSpPr/>
            <p:nvPr/>
          </p:nvSpPr>
          <p:spPr>
            <a:xfrm>
              <a:off x="203879" y="1140508"/>
              <a:ext cx="946240" cy="379742"/>
            </a:xfrm>
            <a:prstGeom prst="roundRect">
              <a:avLst>
                <a:gd name="adj" fmla="val 10000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4"/>
            <p:cNvSpPr txBox="1"/>
            <p:nvPr/>
          </p:nvSpPr>
          <p:spPr>
            <a:xfrm>
              <a:off x="215001" y="1151630"/>
              <a:ext cx="923996" cy="357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Printing</a:t>
              </a:r>
              <a:endParaRPr lang="en-US" dirty="0"/>
            </a:p>
          </p:txBody>
        </p:sp>
        <p:sp>
          <p:nvSpPr>
            <p:cNvPr id="124" name="Google Shape;124;p14"/>
            <p:cNvSpPr/>
            <p:nvPr/>
          </p:nvSpPr>
          <p:spPr>
            <a:xfrm rot="5400000">
              <a:off x="605797" y="1529744"/>
              <a:ext cx="142403" cy="17088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3C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4"/>
            <p:cNvSpPr txBox="1"/>
            <p:nvPr/>
          </p:nvSpPr>
          <p:spPr>
            <a:xfrm>
              <a:off x="625734" y="1543985"/>
              <a:ext cx="102530" cy="99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endParaRPr sz="7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4"/>
            <p:cNvSpPr/>
            <p:nvPr/>
          </p:nvSpPr>
          <p:spPr>
            <a:xfrm>
              <a:off x="203879" y="1710122"/>
              <a:ext cx="946240" cy="379742"/>
            </a:xfrm>
            <a:prstGeom prst="roundRect">
              <a:avLst>
                <a:gd name="adj" fmla="val 10000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4"/>
            <p:cNvSpPr txBox="1"/>
            <p:nvPr/>
          </p:nvSpPr>
          <p:spPr>
            <a:xfrm>
              <a:off x="215001" y="1721244"/>
              <a:ext cx="923996" cy="357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Shipping </a:t>
              </a:r>
              <a:endParaRPr dirty="0"/>
            </a:p>
          </p:txBody>
        </p:sp>
        <p:sp>
          <p:nvSpPr>
            <p:cNvPr id="128" name="Google Shape;128;p14"/>
            <p:cNvSpPr/>
            <p:nvPr/>
          </p:nvSpPr>
          <p:spPr>
            <a:xfrm rot="5400000">
              <a:off x="605797" y="2099357"/>
              <a:ext cx="142403" cy="170884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3CA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4"/>
            <p:cNvSpPr txBox="1"/>
            <p:nvPr/>
          </p:nvSpPr>
          <p:spPr>
            <a:xfrm>
              <a:off x="625734" y="2113598"/>
              <a:ext cx="102530" cy="9968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700"/>
                <a:buFont typeface="Calibri"/>
                <a:buNone/>
              </a:pPr>
              <a:endParaRPr sz="7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4"/>
            <p:cNvSpPr/>
            <p:nvPr/>
          </p:nvSpPr>
          <p:spPr>
            <a:xfrm>
              <a:off x="203879" y="2279735"/>
              <a:ext cx="946240" cy="379742"/>
            </a:xfrm>
            <a:prstGeom prst="roundRect">
              <a:avLst>
                <a:gd name="adj" fmla="val 10000"/>
              </a:avLst>
            </a:prstGeom>
            <a:solidFill>
              <a:srgbClr val="1E4E79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4"/>
            <p:cNvSpPr txBox="1"/>
            <p:nvPr/>
          </p:nvSpPr>
          <p:spPr>
            <a:xfrm>
              <a:off x="215001" y="2290857"/>
              <a:ext cx="923996" cy="35749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alibri"/>
                <a:buNone/>
              </a:pPr>
              <a:r>
                <a:rPr lang="en-US" sz="10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Delivery</a:t>
              </a:r>
              <a:endParaRPr dirty="0"/>
            </a:p>
          </p:txBody>
        </p:sp>
      </p:grpSp>
      <p:sp>
        <p:nvSpPr>
          <p:cNvPr id="136" name="Google Shape;136;p14"/>
          <p:cNvSpPr txBox="1"/>
          <p:nvPr/>
        </p:nvSpPr>
        <p:spPr>
          <a:xfrm>
            <a:off x="3273778" y="2738154"/>
            <a:ext cx="1401061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Customer T-shirt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Design artwork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Uploads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Payments</a:t>
            </a: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7" name="Google Shape;137;p14"/>
          <p:cNvSpPr txBox="1"/>
          <p:nvPr/>
        </p:nvSpPr>
        <p:spPr>
          <a:xfrm>
            <a:off x="7890042" y="2785867"/>
            <a:ext cx="1736794" cy="2462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Custom T-shirts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Delivered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Commission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 payments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 fulfillment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3A3838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/>
              </a:rPr>
              <a:t>Report</a:t>
            </a:r>
            <a:endParaRPr b="0" i="0" u="none" strike="noStrike" cap="none" dirty="0">
              <a:solidFill>
                <a:srgbClr val="3A3838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0" i="0" u="none" strike="noStrike" cap="none" dirty="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115;p14">
            <a:extLst>
              <a:ext uri="{FF2B5EF4-FFF2-40B4-BE49-F238E27FC236}">
                <a16:creationId xmlns:a16="http://schemas.microsoft.com/office/drawing/2014/main" id="{953085BA-53D1-83C4-A3A9-0E3DA41D6704}"/>
              </a:ext>
            </a:extLst>
          </p:cNvPr>
          <p:cNvSpPr txBox="1"/>
          <p:nvPr/>
        </p:nvSpPr>
        <p:spPr>
          <a:xfrm>
            <a:off x="5878099" y="2704957"/>
            <a:ext cx="923996" cy="35072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Calibri"/>
              <a:buNone/>
            </a:pPr>
            <a:r>
              <a:rPr lang="en-US" sz="1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endParaRPr dirty="0"/>
          </a:p>
        </p:txBody>
      </p:sp>
      <p:sp>
        <p:nvSpPr>
          <p:cNvPr id="6" name="Google Shape;117;p14">
            <a:extLst>
              <a:ext uri="{FF2B5EF4-FFF2-40B4-BE49-F238E27FC236}">
                <a16:creationId xmlns:a16="http://schemas.microsoft.com/office/drawing/2014/main" id="{DDD1589C-01C0-444C-4A22-788A94869B42}"/>
              </a:ext>
            </a:extLst>
          </p:cNvPr>
          <p:cNvSpPr txBox="1"/>
          <p:nvPr/>
        </p:nvSpPr>
        <p:spPr>
          <a:xfrm>
            <a:off x="6452354" y="3783044"/>
            <a:ext cx="102530" cy="97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17;p14">
            <a:extLst>
              <a:ext uri="{FF2B5EF4-FFF2-40B4-BE49-F238E27FC236}">
                <a16:creationId xmlns:a16="http://schemas.microsoft.com/office/drawing/2014/main" id="{D3252798-169B-B18B-B8B5-0BB12A0A0226}"/>
              </a:ext>
            </a:extLst>
          </p:cNvPr>
          <p:cNvSpPr txBox="1"/>
          <p:nvPr/>
        </p:nvSpPr>
        <p:spPr>
          <a:xfrm>
            <a:off x="6299953" y="3060090"/>
            <a:ext cx="102530" cy="977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endParaRPr sz="7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/>
        </p:nvSpPr>
        <p:spPr>
          <a:xfrm>
            <a:off x="3381436" y="375253"/>
            <a:ext cx="5095306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Roles by Business Group</a:t>
            </a:r>
            <a:endParaRPr/>
          </a:p>
        </p:txBody>
      </p:sp>
      <p:graphicFrame>
        <p:nvGraphicFramePr>
          <p:cNvPr id="143" name="Google Shape;143;p15"/>
          <p:cNvGraphicFramePr/>
          <p:nvPr>
            <p:extLst>
              <p:ext uri="{D42A27DB-BD31-4B8C-83A1-F6EECF244321}">
                <p14:modId xmlns:p14="http://schemas.microsoft.com/office/powerpoint/2010/main" val="1634934641"/>
              </p:ext>
            </p:extLst>
          </p:nvPr>
        </p:nvGraphicFramePr>
        <p:xfrm>
          <a:off x="2352042" y="2655332"/>
          <a:ext cx="7307700" cy="3154910"/>
        </p:xfrm>
        <a:graphic>
          <a:graphicData uri="http://schemas.openxmlformats.org/drawingml/2006/table">
            <a:tbl>
              <a:tblPr firstRow="1" bandRow="1">
                <a:noFill/>
                <a:tableStyleId>{A780227A-0AA8-4D23-B76D-591F8CFA5A4B}</a:tableStyleId>
              </a:tblPr>
              <a:tblGrid>
                <a:gridCol w="243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5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7218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Business Group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User Roles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Team Member Name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(Bus. Group Proxy)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96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Product </a:t>
                      </a:r>
                      <a:r>
                        <a:rPr lang="en-US" dirty="0" err="1"/>
                        <a:t>Developement</a:t>
                      </a:r>
                      <a:r>
                        <a:rPr lang="en-US" dirty="0"/>
                        <a:t> team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r>
                        <a:rPr lang="en-US"/>
                        <a:t>Product Designer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u="none" strike="noStrike" cap="none" dirty="0" err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Jeel</a:t>
                      </a: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Dhola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99846972"/>
                  </a:ext>
                </a:extLst>
              </a:tr>
              <a:tr h="52078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Finance Team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Financial Analyst</a:t>
                      </a:r>
                      <a:endParaRPr lang="en-US" sz="14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Shiv Vyas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9654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 Support Team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/>
                        <a:t>Customer Support Representative</a:t>
                      </a:r>
                      <a:endParaRPr lang="en-US" sz="1400" u="none" strike="noStrike" cap="none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Manav Joshi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96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Arial"/>
                        </a:rPr>
                        <a:t>Advertising Team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Marketing Analyst</a:t>
                      </a:r>
                      <a:endParaRPr lang="en-US"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dirty="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Chandan Yadav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User Management Team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User Access Manager</a:t>
                      </a:r>
                      <a:endParaRPr lang="en-US"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Dunstan D’Souza</a:t>
                      </a:r>
                      <a:endParaRPr lang="en-US" sz="1400" dirty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4" name="Google Shape;144;p15"/>
          <p:cNvSpPr txBox="1"/>
          <p:nvPr/>
        </p:nvSpPr>
        <p:spPr>
          <a:xfrm>
            <a:off x="2293542" y="1181825"/>
            <a:ext cx="7424700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 (Customers)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(Om Patel)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Designer User </a:t>
            </a:r>
            <a:r>
              <a:rPr lang="en-US" sz="1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(Abhishek Sharma)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/>
          <p:nvPr/>
        </p:nvSpPr>
        <p:spPr>
          <a:xfrm>
            <a:off x="2293515" y="2286000"/>
            <a:ext cx="148893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9936480" y="2490651"/>
            <a:ext cx="1628503" cy="1314995"/>
          </a:xfrm>
          <a:prstGeom prst="wedgeRoundRectCallout">
            <a:avLst>
              <a:gd name="adj1" fmla="val -101047"/>
              <a:gd name="adj2" fmla="val 129897"/>
              <a:gd name="adj3" fmla="val 16667"/>
            </a:avLst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Team Members gather business requirements for their assigned business stakeholders.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136</Words>
  <Application>Microsoft Office PowerPoint</Application>
  <PresentationFormat>Widescreen</PresentationFormat>
  <Paragraphs>68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Custom Threads - BRM Diagram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Abhishek Sharma</cp:lastModifiedBy>
  <cp:revision>1</cp:revision>
  <dcterms:modified xsi:type="dcterms:W3CDTF">2025-02-12T23:50:44Z</dcterms:modified>
</cp:coreProperties>
</file>