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2701529"/>
            <a:ext cx="6858000" cy="1241701"/>
          </a:xfrm>
          <a:prstGeom prst="rect">
            <a:avLst/>
          </a:prstGeom>
        </p:spPr>
        <p:txBody>
          <a:bodyPr/>
          <a:lstStyle>
            <a:lvl1pPr marL="361950" indent="-266700" algn="ctr">
              <a:buClrTx/>
              <a:buSzTx/>
              <a:buFontTx/>
              <a:buNone/>
              <a:defRPr sz="1800"/>
            </a:lvl1pPr>
            <a:lvl2pPr marL="361950" indent="209550" algn="ctr">
              <a:buClrTx/>
              <a:buSzTx/>
              <a:buFontTx/>
              <a:buNone/>
              <a:defRPr sz="1800"/>
            </a:lvl2pPr>
            <a:lvl3pPr marL="361950" indent="685800" algn="ctr">
              <a:buClrTx/>
              <a:buSzTx/>
              <a:buFontTx/>
              <a:buNone/>
              <a:defRPr sz="1800"/>
            </a:lvl3pPr>
            <a:lvl4pPr marL="361950" indent="1149350" algn="ctr">
              <a:buClrTx/>
              <a:buSzTx/>
              <a:buFontTx/>
              <a:buNone/>
              <a:defRPr sz="1800"/>
            </a:lvl4pPr>
            <a:lvl5pPr marL="361950" indent="160655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2940299" y="-942432"/>
            <a:ext cx="3263402" cy="78867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5350050" y="1467544"/>
            <a:ext cx="4359001" cy="19716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1349474" y="-447056"/>
            <a:ext cx="4359001" cy="5800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282303"/>
            <a:ext cx="7886701" cy="2139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3442096"/>
            <a:ext cx="7886701" cy="1125301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369219"/>
            <a:ext cx="3886200" cy="3263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77;p17"/>
          <p:cNvSpPr txBox="1"/>
          <p:nvPr>
            <p:ph type="body" sz="half" idx="21"/>
          </p:nvPr>
        </p:nvSpPr>
        <p:spPr>
          <a:xfrm>
            <a:off x="4629150" y="1369219"/>
            <a:ext cx="3886200" cy="32634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629841" y="273843"/>
            <a:ext cx="7886701" cy="994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629841" y="1260871"/>
            <a:ext cx="3868500" cy="618001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1800"/>
            </a:lvl1pPr>
            <a:lvl2pPr marL="228600" indent="457200">
              <a:buClrTx/>
              <a:buSzTx/>
              <a:buFontTx/>
              <a:buNone/>
              <a:defRPr b="1" sz="1800"/>
            </a:lvl2pPr>
            <a:lvl3pPr marL="228600" indent="914400">
              <a:buClrTx/>
              <a:buSzTx/>
              <a:buFontTx/>
              <a:buNone/>
              <a:defRPr b="1" sz="1800"/>
            </a:lvl3pPr>
            <a:lvl4pPr marL="228600" indent="1371600">
              <a:buClrTx/>
              <a:buSzTx/>
              <a:buFontTx/>
              <a:buNone/>
              <a:defRPr b="1" sz="1800"/>
            </a:lvl4pPr>
            <a:lvl5pPr marL="228600" indent="1828800">
              <a:buClrTx/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84;p18"/>
          <p:cNvSpPr txBox="1"/>
          <p:nvPr>
            <p:ph type="body" sz="half" idx="21"/>
          </p:nvPr>
        </p:nvSpPr>
        <p:spPr>
          <a:xfrm>
            <a:off x="629841" y="1878806"/>
            <a:ext cx="3868500" cy="2763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85;p18"/>
          <p:cNvSpPr txBox="1"/>
          <p:nvPr>
            <p:ph type="body" sz="quarter" idx="22"/>
          </p:nvPr>
        </p:nvSpPr>
        <p:spPr>
          <a:xfrm>
            <a:off x="4629150" y="1260871"/>
            <a:ext cx="3887400" cy="618001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52" name="Google Shape;86;p18"/>
          <p:cNvSpPr txBox="1"/>
          <p:nvPr>
            <p:ph type="body" sz="half" idx="23"/>
          </p:nvPr>
        </p:nvSpPr>
        <p:spPr>
          <a:xfrm>
            <a:off x="4629150" y="1878806"/>
            <a:ext cx="3887400" cy="27636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629841" y="342900"/>
            <a:ext cx="2949001" cy="12003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3887391" y="740568"/>
            <a:ext cx="4629301" cy="3655202"/>
          </a:xfrm>
          <a:prstGeom prst="rect">
            <a:avLst/>
          </a:prstGeom>
        </p:spPr>
        <p:txBody>
          <a:bodyPr/>
          <a:lstStyle>
            <a:lvl1pPr indent="-381000">
              <a:buSzPts val="2400"/>
              <a:defRPr sz="2400"/>
            </a:lvl1pPr>
            <a:lvl2pPr marL="966107" indent="-413657">
              <a:buSzPts val="2400"/>
              <a:defRPr sz="2400"/>
            </a:lvl2pPr>
            <a:lvl3pPr marL="1485900" indent="-457200">
              <a:buSzPts val="2400"/>
              <a:defRPr sz="2400"/>
            </a:lvl3pPr>
            <a:lvl4pPr marL="2023110" indent="-518160">
              <a:buSzPts val="2400"/>
              <a:defRPr sz="2400"/>
            </a:lvl4pPr>
            <a:lvl5pPr marL="2480310" indent="-518160">
              <a:buSzPts val="2400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102;p21"/>
          <p:cNvSpPr txBox="1"/>
          <p:nvPr>
            <p:ph type="body" sz="quarter" idx="21"/>
          </p:nvPr>
        </p:nvSpPr>
        <p:spPr>
          <a:xfrm>
            <a:off x="629841" y="1543049"/>
            <a:ext cx="2949001" cy="2858702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2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629841" y="342900"/>
            <a:ext cx="2949001" cy="12003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108;p22"/>
          <p:cNvSpPr/>
          <p:nvPr>
            <p:ph type="pic" sz="half" idx="21"/>
          </p:nvPr>
        </p:nvSpPr>
        <p:spPr>
          <a:xfrm>
            <a:off x="3887391" y="740568"/>
            <a:ext cx="4629301" cy="3655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629841" y="1543050"/>
            <a:ext cx="2949001" cy="2858700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200"/>
            </a:lvl1pPr>
            <a:lvl2pPr marL="228600" indent="457200">
              <a:buClrTx/>
              <a:buSzTx/>
              <a:buFontTx/>
              <a:buNone/>
              <a:defRPr sz="1200"/>
            </a:lvl2pPr>
            <a:lvl3pPr marL="228600" indent="914400">
              <a:buClrTx/>
              <a:buSzTx/>
              <a:buFontTx/>
              <a:buNone/>
              <a:defRPr sz="1200"/>
            </a:lvl3pPr>
            <a:lvl4pPr marL="228600" indent="1371600">
              <a:buClrTx/>
              <a:buSzTx/>
              <a:buFontTx/>
              <a:buNone/>
              <a:defRPr sz="1200"/>
            </a:lvl4pPr>
            <a:lvl5pPr marL="228600" indent="18288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369219"/>
            <a:ext cx="7886700" cy="326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18237" y="4812701"/>
            <a:ext cx="197114" cy="183024"/>
          </a:xfrm>
          <a:prstGeom prst="rect">
            <a:avLst/>
          </a:prstGeom>
          <a:ln w="12700">
            <a:miter lim="400000"/>
          </a:ln>
        </p:spPr>
        <p:txBody>
          <a:bodyPr wrap="none" lIns="34275" tIns="34275" rIns="34275" bIns="34275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175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67316" marR="0" indent="-370416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98600" marR="0" indent="-4445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9875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447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019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591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163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273550" marR="0" indent="-4762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000000"/>
        </a:buClr>
        <a:buSzPts val="21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29;p25"/>
          <p:cNvSpPr/>
          <p:nvPr/>
        </p:nvSpPr>
        <p:spPr>
          <a:xfrm>
            <a:off x="2782874" y="1251875"/>
            <a:ext cx="1809601" cy="3783601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" name="Google Shape;130;p25"/>
          <p:cNvSpPr txBox="1"/>
          <p:nvPr>
            <p:ph type="ctrTitle"/>
          </p:nvPr>
        </p:nvSpPr>
        <p:spPr>
          <a:xfrm>
            <a:off x="3247199" y="-1"/>
            <a:ext cx="3104365" cy="752102"/>
          </a:xfrm>
          <a:prstGeom prst="rect">
            <a:avLst/>
          </a:prstGeom>
        </p:spPr>
        <p:txBody>
          <a:bodyPr anchor="t"/>
          <a:lstStyle/>
          <a:p>
            <a:pPr defTabSz="886968">
              <a:defRPr b="1" sz="1261"/>
            </a:pPr>
            <a:r>
              <a:t>Application: Custom Threads</a:t>
            </a:r>
            <a:br/>
            <a:r>
              <a:t>Type: Application Architecture</a:t>
            </a:r>
            <a:br/>
            <a:r>
              <a:t>View: Logical View</a:t>
            </a:r>
            <a:br/>
            <a:r>
              <a:t>Style: Layered Architecture Pattern</a:t>
            </a:r>
          </a:p>
        </p:txBody>
      </p:sp>
      <p:pic>
        <p:nvPicPr>
          <p:cNvPr id="117" name="Google Shape;131;p25" descr="Google Shape;13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00" y="1224548"/>
            <a:ext cx="304200" cy="604649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Google Shape;132;p25"/>
          <p:cNvSpPr txBox="1"/>
          <p:nvPr/>
        </p:nvSpPr>
        <p:spPr>
          <a:xfrm>
            <a:off x="263575" y="819000"/>
            <a:ext cx="539801" cy="257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Users</a:t>
            </a:r>
          </a:p>
        </p:txBody>
      </p:sp>
      <p:sp>
        <p:nvSpPr>
          <p:cNvPr id="119" name="Google Shape;133;p25"/>
          <p:cNvSpPr txBox="1"/>
          <p:nvPr/>
        </p:nvSpPr>
        <p:spPr>
          <a:xfrm>
            <a:off x="1190274" y="830624"/>
            <a:ext cx="1504001" cy="2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Delivery Channels</a:t>
            </a:r>
          </a:p>
        </p:txBody>
      </p:sp>
      <p:sp>
        <p:nvSpPr>
          <p:cNvPr id="120" name="Google Shape;134;p25"/>
          <p:cNvSpPr txBox="1"/>
          <p:nvPr/>
        </p:nvSpPr>
        <p:spPr>
          <a:xfrm>
            <a:off x="2775649" y="823150"/>
            <a:ext cx="1934501" cy="2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Core Business Processes</a:t>
            </a:r>
          </a:p>
        </p:txBody>
      </p:sp>
      <p:sp>
        <p:nvSpPr>
          <p:cNvPr id="121" name="Google Shape;135;p25"/>
          <p:cNvSpPr txBox="1"/>
          <p:nvPr/>
        </p:nvSpPr>
        <p:spPr>
          <a:xfrm>
            <a:off x="4850823" y="830624"/>
            <a:ext cx="1768601" cy="2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Data And Information</a:t>
            </a:r>
          </a:p>
        </p:txBody>
      </p:sp>
      <p:sp>
        <p:nvSpPr>
          <p:cNvPr id="122" name="Google Shape;136;p25"/>
          <p:cNvSpPr txBox="1"/>
          <p:nvPr/>
        </p:nvSpPr>
        <p:spPr>
          <a:xfrm>
            <a:off x="7146925" y="828350"/>
            <a:ext cx="1647099" cy="2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Technology Enablers</a:t>
            </a:r>
          </a:p>
        </p:txBody>
      </p:sp>
      <p:sp>
        <p:nvSpPr>
          <p:cNvPr id="123" name="Google Shape;137;p25"/>
          <p:cNvSpPr/>
          <p:nvPr/>
        </p:nvSpPr>
        <p:spPr>
          <a:xfrm>
            <a:off x="1280928" y="1080092"/>
            <a:ext cx="1317302" cy="1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Google Shape;138;p25"/>
          <p:cNvSpPr/>
          <p:nvPr/>
        </p:nvSpPr>
        <p:spPr>
          <a:xfrm>
            <a:off x="4816530" y="1074792"/>
            <a:ext cx="1829102" cy="5702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Google Shape;139;p25"/>
          <p:cNvSpPr/>
          <p:nvPr/>
        </p:nvSpPr>
        <p:spPr>
          <a:xfrm>
            <a:off x="2817554" y="1081148"/>
            <a:ext cx="1837201" cy="2100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Google Shape;140;p25"/>
          <p:cNvSpPr/>
          <p:nvPr/>
        </p:nvSpPr>
        <p:spPr>
          <a:xfrm>
            <a:off x="6915074" y="1091374"/>
            <a:ext cx="2085601" cy="1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Google Shape;141;p25"/>
          <p:cNvSpPr/>
          <p:nvPr/>
        </p:nvSpPr>
        <p:spPr>
          <a:xfrm flipV="1">
            <a:off x="141675" y="1071324"/>
            <a:ext cx="815400" cy="7501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0" name="Google Shape;144;p25"/>
          <p:cNvGrpSpPr/>
          <p:nvPr/>
        </p:nvGrpSpPr>
        <p:grpSpPr>
          <a:xfrm>
            <a:off x="3075084" y="1289549"/>
            <a:ext cx="1294802" cy="486510"/>
            <a:chOff x="0" y="-31904"/>
            <a:chExt cx="1294800" cy="486508"/>
          </a:xfrm>
        </p:grpSpPr>
        <p:sp>
          <p:nvSpPr>
            <p:cNvPr id="128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29" name="Marketplace Operation"/>
            <p:cNvSpPr txBox="1"/>
            <p:nvPr/>
          </p:nvSpPr>
          <p:spPr>
            <a:xfrm>
              <a:off x="61285" y="-31905"/>
              <a:ext cx="1172231" cy="486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Marketplace Operation</a:t>
              </a:r>
            </a:p>
          </p:txBody>
        </p:sp>
      </p:grpSp>
      <p:sp>
        <p:nvSpPr>
          <p:cNvPr id="131" name="Google Shape;145;p25"/>
          <p:cNvSpPr/>
          <p:nvPr/>
        </p:nvSpPr>
        <p:spPr>
          <a:xfrm flipV="1">
            <a:off x="6659850" y="2947874"/>
            <a:ext cx="230701" cy="6001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Google Shape;146;p25"/>
          <p:cNvSpPr/>
          <p:nvPr/>
        </p:nvSpPr>
        <p:spPr>
          <a:xfrm>
            <a:off x="4592506" y="2945665"/>
            <a:ext cx="252901" cy="1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Google Shape;147;p25"/>
          <p:cNvSpPr txBox="1"/>
          <p:nvPr/>
        </p:nvSpPr>
        <p:spPr>
          <a:xfrm>
            <a:off x="64584" y="1774688"/>
            <a:ext cx="956031" cy="2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Customers</a:t>
            </a:r>
          </a:p>
        </p:txBody>
      </p:sp>
      <p:pic>
        <p:nvPicPr>
          <p:cNvPr id="134" name="Google Shape;148;p25" descr="Google Shape;148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854" y="2491155"/>
            <a:ext cx="409846" cy="81463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149;p25"/>
          <p:cNvSpPr txBox="1"/>
          <p:nvPr/>
        </p:nvSpPr>
        <p:spPr>
          <a:xfrm>
            <a:off x="-15459" y="3232649"/>
            <a:ext cx="1010473" cy="2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Designer</a:t>
            </a:r>
          </a:p>
        </p:txBody>
      </p:sp>
      <p:pic>
        <p:nvPicPr>
          <p:cNvPr id="136" name="Google Shape;152;p25" descr="Google Shape;152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00" y="3967748"/>
            <a:ext cx="304200" cy="60464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153;p25"/>
          <p:cNvSpPr txBox="1"/>
          <p:nvPr/>
        </p:nvSpPr>
        <p:spPr>
          <a:xfrm>
            <a:off x="-3429" y="4510049"/>
            <a:ext cx="1226202" cy="257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Administrator</a:t>
            </a:r>
          </a:p>
        </p:txBody>
      </p:sp>
      <p:sp>
        <p:nvSpPr>
          <p:cNvPr id="210" name="Google Shape;154;p25"/>
          <p:cNvSpPr/>
          <p:nvPr/>
        </p:nvSpPr>
        <p:spPr>
          <a:xfrm>
            <a:off x="694699" y="2898472"/>
            <a:ext cx="60238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44546A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1" name="Google Shape;157;p25"/>
          <p:cNvSpPr/>
          <p:nvPr/>
        </p:nvSpPr>
        <p:spPr>
          <a:xfrm>
            <a:off x="694699" y="1675016"/>
            <a:ext cx="1032617" cy="10057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44546A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42" name="Google Shape;160;p25"/>
          <p:cNvGrpSpPr/>
          <p:nvPr/>
        </p:nvGrpSpPr>
        <p:grpSpPr>
          <a:xfrm>
            <a:off x="3075084" y="1746749"/>
            <a:ext cx="1294802" cy="486510"/>
            <a:chOff x="0" y="-31904"/>
            <a:chExt cx="1294800" cy="486508"/>
          </a:xfrm>
        </p:grpSpPr>
        <p:sp>
          <p:nvSpPr>
            <p:cNvPr id="140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1" name="Order Processing"/>
            <p:cNvSpPr txBox="1"/>
            <p:nvPr/>
          </p:nvSpPr>
          <p:spPr>
            <a:xfrm>
              <a:off x="61285" y="-31905"/>
              <a:ext cx="1172231" cy="486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Order Processing</a:t>
              </a:r>
            </a:p>
          </p:txBody>
        </p:sp>
      </p:grpSp>
      <p:grpSp>
        <p:nvGrpSpPr>
          <p:cNvPr id="145" name="Google Shape;161;p25"/>
          <p:cNvGrpSpPr/>
          <p:nvPr/>
        </p:nvGrpSpPr>
        <p:grpSpPr>
          <a:xfrm>
            <a:off x="3075084" y="2203949"/>
            <a:ext cx="1294802" cy="486510"/>
            <a:chOff x="0" y="-31904"/>
            <a:chExt cx="1294800" cy="486508"/>
          </a:xfrm>
        </p:grpSpPr>
        <p:sp>
          <p:nvSpPr>
            <p:cNvPr id="143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Analytics Monitoring"/>
            <p:cNvSpPr txBox="1"/>
            <p:nvPr/>
          </p:nvSpPr>
          <p:spPr>
            <a:xfrm>
              <a:off x="61285" y="-31905"/>
              <a:ext cx="1172231" cy="486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Analytics Monitoring</a:t>
              </a:r>
            </a:p>
          </p:txBody>
        </p:sp>
      </p:grpSp>
      <p:grpSp>
        <p:nvGrpSpPr>
          <p:cNvPr id="148" name="Google Shape;162;p25"/>
          <p:cNvGrpSpPr/>
          <p:nvPr/>
        </p:nvGrpSpPr>
        <p:grpSpPr>
          <a:xfrm>
            <a:off x="3075084" y="2661149"/>
            <a:ext cx="1294802" cy="486510"/>
            <a:chOff x="0" y="0"/>
            <a:chExt cx="1294800" cy="486508"/>
          </a:xfrm>
        </p:grpSpPr>
        <p:sp>
          <p:nvSpPr>
            <p:cNvPr id="146" name="Rounded Rectangle"/>
            <p:cNvSpPr/>
            <p:nvPr/>
          </p:nvSpPr>
          <p:spPr>
            <a:xfrm>
              <a:off x="0" y="31904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Payment Management"/>
            <p:cNvSpPr txBox="1"/>
            <p:nvPr/>
          </p:nvSpPr>
          <p:spPr>
            <a:xfrm>
              <a:off x="61285" y="0"/>
              <a:ext cx="1172231" cy="486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Payment Management</a:t>
              </a:r>
            </a:p>
          </p:txBody>
        </p:sp>
      </p:grpSp>
      <p:grpSp>
        <p:nvGrpSpPr>
          <p:cNvPr id="151" name="Google Shape;163;p25"/>
          <p:cNvGrpSpPr/>
          <p:nvPr/>
        </p:nvGrpSpPr>
        <p:grpSpPr>
          <a:xfrm>
            <a:off x="3075084" y="3118349"/>
            <a:ext cx="1294802" cy="486510"/>
            <a:chOff x="0" y="0"/>
            <a:chExt cx="1294800" cy="486508"/>
          </a:xfrm>
        </p:grpSpPr>
        <p:sp>
          <p:nvSpPr>
            <p:cNvPr id="149" name="Rounded Rectangle"/>
            <p:cNvSpPr/>
            <p:nvPr/>
          </p:nvSpPr>
          <p:spPr>
            <a:xfrm>
              <a:off x="0" y="31904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Manage Subscriptions"/>
            <p:cNvSpPr txBox="1"/>
            <p:nvPr/>
          </p:nvSpPr>
          <p:spPr>
            <a:xfrm>
              <a:off x="61285" y="0"/>
              <a:ext cx="1172231" cy="486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Manage Subscriptions</a:t>
              </a:r>
            </a:p>
          </p:txBody>
        </p:sp>
      </p:grpSp>
      <p:grpSp>
        <p:nvGrpSpPr>
          <p:cNvPr id="154" name="Google Shape;164;p25"/>
          <p:cNvGrpSpPr/>
          <p:nvPr/>
        </p:nvGrpSpPr>
        <p:grpSpPr>
          <a:xfrm>
            <a:off x="3075084" y="3575549"/>
            <a:ext cx="1294802" cy="486510"/>
            <a:chOff x="0" y="-31904"/>
            <a:chExt cx="1294800" cy="486508"/>
          </a:xfrm>
        </p:grpSpPr>
        <p:sp>
          <p:nvSpPr>
            <p:cNvPr id="152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153" name="Commission Management"/>
            <p:cNvSpPr txBox="1"/>
            <p:nvPr/>
          </p:nvSpPr>
          <p:spPr>
            <a:xfrm>
              <a:off x="61285" y="-31905"/>
              <a:ext cx="1172231" cy="486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Commission Management</a:t>
              </a:r>
            </a:p>
          </p:txBody>
        </p:sp>
      </p:grpSp>
      <p:grpSp>
        <p:nvGrpSpPr>
          <p:cNvPr id="157" name="Google Shape;165;p25"/>
          <p:cNvGrpSpPr/>
          <p:nvPr/>
        </p:nvGrpSpPr>
        <p:grpSpPr>
          <a:xfrm>
            <a:off x="3075084" y="4032749"/>
            <a:ext cx="1294802" cy="486510"/>
            <a:chOff x="0" y="-31904"/>
            <a:chExt cx="1294800" cy="486508"/>
          </a:xfrm>
        </p:grpSpPr>
        <p:sp>
          <p:nvSpPr>
            <p:cNvPr id="155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6" name="Shipping Management"/>
            <p:cNvSpPr txBox="1"/>
            <p:nvPr/>
          </p:nvSpPr>
          <p:spPr>
            <a:xfrm>
              <a:off x="61285" y="-31905"/>
              <a:ext cx="1172231" cy="486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Shipping Management</a:t>
              </a:r>
            </a:p>
          </p:txBody>
        </p:sp>
      </p:grpSp>
      <p:grpSp>
        <p:nvGrpSpPr>
          <p:cNvPr id="160" name="Google Shape;166;p25"/>
          <p:cNvGrpSpPr/>
          <p:nvPr/>
        </p:nvGrpSpPr>
        <p:grpSpPr>
          <a:xfrm>
            <a:off x="3075084" y="4489949"/>
            <a:ext cx="1294802" cy="486510"/>
            <a:chOff x="0" y="0"/>
            <a:chExt cx="1294800" cy="486508"/>
          </a:xfrm>
        </p:grpSpPr>
        <p:sp>
          <p:nvSpPr>
            <p:cNvPr id="158" name="Rounded Rectangle"/>
            <p:cNvSpPr/>
            <p:nvPr/>
          </p:nvSpPr>
          <p:spPr>
            <a:xfrm>
              <a:off x="0" y="31904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Support Management"/>
            <p:cNvSpPr txBox="1"/>
            <p:nvPr/>
          </p:nvSpPr>
          <p:spPr>
            <a:xfrm>
              <a:off x="61285" y="0"/>
              <a:ext cx="1172231" cy="486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Support Management</a:t>
              </a:r>
            </a:p>
          </p:txBody>
        </p:sp>
      </p:grpSp>
      <p:sp>
        <p:nvSpPr>
          <p:cNvPr id="161" name="Google Shape;167;p25"/>
          <p:cNvSpPr/>
          <p:nvPr/>
        </p:nvSpPr>
        <p:spPr>
          <a:xfrm>
            <a:off x="4840275" y="1251875"/>
            <a:ext cx="1809601" cy="3783601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64" name="Google Shape;168;p25"/>
          <p:cNvGrpSpPr/>
          <p:nvPr/>
        </p:nvGrpSpPr>
        <p:grpSpPr>
          <a:xfrm>
            <a:off x="5132485" y="1321454"/>
            <a:ext cx="1294801" cy="422701"/>
            <a:chOff x="0" y="0"/>
            <a:chExt cx="1294800" cy="422700"/>
          </a:xfrm>
        </p:grpSpPr>
        <p:sp>
          <p:nvSpPr>
            <p:cNvPr id="162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User Details"/>
            <p:cNvSpPr txBox="1"/>
            <p:nvPr/>
          </p:nvSpPr>
          <p:spPr>
            <a:xfrm>
              <a:off x="61285" y="82395"/>
              <a:ext cx="1172231" cy="257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User Details</a:t>
              </a:r>
            </a:p>
          </p:txBody>
        </p:sp>
      </p:grpSp>
      <p:grpSp>
        <p:nvGrpSpPr>
          <p:cNvPr id="167" name="Google Shape;169;p25"/>
          <p:cNvGrpSpPr/>
          <p:nvPr/>
        </p:nvGrpSpPr>
        <p:grpSpPr>
          <a:xfrm>
            <a:off x="5132485" y="1778654"/>
            <a:ext cx="1294801" cy="422701"/>
            <a:chOff x="0" y="0"/>
            <a:chExt cx="1294800" cy="422700"/>
          </a:xfrm>
        </p:grpSpPr>
        <p:sp>
          <p:nvSpPr>
            <p:cNvPr id="165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Order Details"/>
            <p:cNvSpPr/>
            <p:nvPr/>
          </p:nvSpPr>
          <p:spPr>
            <a:xfrm>
              <a:off x="61285" y="211350"/>
              <a:ext cx="117223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Order Details</a:t>
              </a:r>
            </a:p>
          </p:txBody>
        </p:sp>
      </p:grpSp>
      <p:grpSp>
        <p:nvGrpSpPr>
          <p:cNvPr id="170" name="Google Shape;170;p25"/>
          <p:cNvGrpSpPr/>
          <p:nvPr/>
        </p:nvGrpSpPr>
        <p:grpSpPr>
          <a:xfrm>
            <a:off x="5132485" y="2235854"/>
            <a:ext cx="1294801" cy="422701"/>
            <a:chOff x="0" y="0"/>
            <a:chExt cx="1294800" cy="422700"/>
          </a:xfrm>
        </p:grpSpPr>
        <p:sp>
          <p:nvSpPr>
            <p:cNvPr id="168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Design Data"/>
            <p:cNvSpPr txBox="1"/>
            <p:nvPr/>
          </p:nvSpPr>
          <p:spPr>
            <a:xfrm>
              <a:off x="61285" y="82395"/>
              <a:ext cx="1172231" cy="257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Design Data</a:t>
              </a:r>
            </a:p>
          </p:txBody>
        </p:sp>
      </p:grpSp>
      <p:grpSp>
        <p:nvGrpSpPr>
          <p:cNvPr id="173" name="Google Shape;171;p25"/>
          <p:cNvGrpSpPr/>
          <p:nvPr/>
        </p:nvGrpSpPr>
        <p:grpSpPr>
          <a:xfrm>
            <a:off x="5132485" y="2661149"/>
            <a:ext cx="1294801" cy="486510"/>
            <a:chOff x="0" y="0"/>
            <a:chExt cx="1294800" cy="486508"/>
          </a:xfrm>
        </p:grpSpPr>
        <p:sp>
          <p:nvSpPr>
            <p:cNvPr id="171" name="Rounded Rectangle"/>
            <p:cNvSpPr/>
            <p:nvPr/>
          </p:nvSpPr>
          <p:spPr>
            <a:xfrm>
              <a:off x="0" y="31904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Payment Information"/>
            <p:cNvSpPr txBox="1"/>
            <p:nvPr/>
          </p:nvSpPr>
          <p:spPr>
            <a:xfrm>
              <a:off x="61285" y="0"/>
              <a:ext cx="1172231" cy="486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Payment Information</a:t>
              </a:r>
            </a:p>
          </p:txBody>
        </p:sp>
      </p:grpSp>
      <p:grpSp>
        <p:nvGrpSpPr>
          <p:cNvPr id="176" name="Google Shape;172;p25"/>
          <p:cNvGrpSpPr/>
          <p:nvPr/>
        </p:nvGrpSpPr>
        <p:grpSpPr>
          <a:xfrm>
            <a:off x="5132485" y="3150254"/>
            <a:ext cx="1294801" cy="422701"/>
            <a:chOff x="0" y="0"/>
            <a:chExt cx="1294800" cy="422700"/>
          </a:xfrm>
        </p:grpSpPr>
        <p:sp>
          <p:nvSpPr>
            <p:cNvPr id="174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5" name="Analytics Data"/>
            <p:cNvSpPr txBox="1"/>
            <p:nvPr/>
          </p:nvSpPr>
          <p:spPr>
            <a:xfrm>
              <a:off x="61285" y="82395"/>
              <a:ext cx="1172231" cy="257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Analytics Data</a:t>
              </a:r>
            </a:p>
          </p:txBody>
        </p:sp>
      </p:grpSp>
      <p:grpSp>
        <p:nvGrpSpPr>
          <p:cNvPr id="179" name="Google Shape;173;p25"/>
          <p:cNvGrpSpPr/>
          <p:nvPr/>
        </p:nvGrpSpPr>
        <p:grpSpPr>
          <a:xfrm>
            <a:off x="5132485" y="3607453"/>
            <a:ext cx="1294801" cy="422701"/>
            <a:chOff x="0" y="0"/>
            <a:chExt cx="1294800" cy="422700"/>
          </a:xfrm>
        </p:grpSpPr>
        <p:sp>
          <p:nvSpPr>
            <p:cNvPr id="177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8" name="Feedback Data"/>
            <p:cNvSpPr txBox="1"/>
            <p:nvPr/>
          </p:nvSpPr>
          <p:spPr>
            <a:xfrm>
              <a:off x="61285" y="82395"/>
              <a:ext cx="1172231" cy="257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Feedback Data</a:t>
              </a:r>
            </a:p>
          </p:txBody>
        </p:sp>
      </p:grpSp>
      <p:grpSp>
        <p:nvGrpSpPr>
          <p:cNvPr id="182" name="Google Shape;174;p25"/>
          <p:cNvGrpSpPr/>
          <p:nvPr/>
        </p:nvGrpSpPr>
        <p:grpSpPr>
          <a:xfrm>
            <a:off x="5132485" y="4064653"/>
            <a:ext cx="1294801" cy="422701"/>
            <a:chOff x="0" y="0"/>
            <a:chExt cx="1294800" cy="422700"/>
          </a:xfrm>
        </p:grpSpPr>
        <p:sp>
          <p:nvSpPr>
            <p:cNvPr id="180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81" name="Shipping Data"/>
            <p:cNvSpPr/>
            <p:nvPr/>
          </p:nvSpPr>
          <p:spPr>
            <a:xfrm>
              <a:off x="61285" y="211350"/>
              <a:ext cx="117223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Shipping Data</a:t>
              </a:r>
            </a:p>
          </p:txBody>
        </p:sp>
      </p:grpSp>
      <p:grpSp>
        <p:nvGrpSpPr>
          <p:cNvPr id="185" name="Google Shape;175;p25"/>
          <p:cNvGrpSpPr/>
          <p:nvPr/>
        </p:nvGrpSpPr>
        <p:grpSpPr>
          <a:xfrm>
            <a:off x="5132485" y="4489949"/>
            <a:ext cx="1294801" cy="486510"/>
            <a:chOff x="0" y="-31904"/>
            <a:chExt cx="1294800" cy="486508"/>
          </a:xfrm>
        </p:grpSpPr>
        <p:sp>
          <p:nvSpPr>
            <p:cNvPr id="183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184" name="Commission Data"/>
            <p:cNvSpPr txBox="1"/>
            <p:nvPr/>
          </p:nvSpPr>
          <p:spPr>
            <a:xfrm>
              <a:off x="61285" y="-31905"/>
              <a:ext cx="1172231" cy="486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Commission Data</a:t>
              </a:r>
            </a:p>
          </p:txBody>
        </p:sp>
      </p:grpSp>
      <p:sp>
        <p:nvSpPr>
          <p:cNvPr id="186" name="Google Shape;176;p25"/>
          <p:cNvSpPr/>
          <p:nvPr/>
        </p:nvSpPr>
        <p:spPr>
          <a:xfrm>
            <a:off x="6897675" y="1251875"/>
            <a:ext cx="2113801" cy="3783601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89" name="Google Shape;177;p25"/>
          <p:cNvGrpSpPr/>
          <p:nvPr/>
        </p:nvGrpSpPr>
        <p:grpSpPr>
          <a:xfrm>
            <a:off x="7055549" y="1550049"/>
            <a:ext cx="1809601" cy="422701"/>
            <a:chOff x="0" y="0"/>
            <a:chExt cx="1809600" cy="422700"/>
          </a:xfrm>
        </p:grpSpPr>
        <p:sp>
          <p:nvSpPr>
            <p:cNvPr id="187" name="Rounded Rectangle"/>
            <p:cNvSpPr/>
            <p:nvPr/>
          </p:nvSpPr>
          <p:spPr>
            <a:xfrm>
              <a:off x="0" y="0"/>
              <a:ext cx="18096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88" name="Payment Gateways"/>
            <p:cNvSpPr txBox="1"/>
            <p:nvPr/>
          </p:nvSpPr>
          <p:spPr>
            <a:xfrm>
              <a:off x="61284" y="82395"/>
              <a:ext cx="1687031" cy="257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Payment Gateways</a:t>
              </a:r>
            </a:p>
          </p:txBody>
        </p:sp>
      </p:grpSp>
      <p:grpSp>
        <p:nvGrpSpPr>
          <p:cNvPr id="192" name="Google Shape;178;p25"/>
          <p:cNvGrpSpPr/>
          <p:nvPr/>
        </p:nvGrpSpPr>
        <p:grpSpPr>
          <a:xfrm>
            <a:off x="7055549" y="2083450"/>
            <a:ext cx="1809601" cy="422701"/>
            <a:chOff x="0" y="0"/>
            <a:chExt cx="1809600" cy="422700"/>
          </a:xfrm>
        </p:grpSpPr>
        <p:sp>
          <p:nvSpPr>
            <p:cNvPr id="190" name="Rounded Rectangle"/>
            <p:cNvSpPr/>
            <p:nvPr/>
          </p:nvSpPr>
          <p:spPr>
            <a:xfrm>
              <a:off x="0" y="0"/>
              <a:ext cx="18096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91" name="CI/CD Pipeline"/>
            <p:cNvSpPr/>
            <p:nvPr/>
          </p:nvSpPr>
          <p:spPr>
            <a:xfrm>
              <a:off x="61284" y="211350"/>
              <a:ext cx="168703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CI/CD Pipeline</a:t>
              </a:r>
            </a:p>
          </p:txBody>
        </p:sp>
      </p:grpSp>
      <p:grpSp>
        <p:nvGrpSpPr>
          <p:cNvPr id="195" name="Google Shape;179;p25"/>
          <p:cNvGrpSpPr/>
          <p:nvPr/>
        </p:nvGrpSpPr>
        <p:grpSpPr>
          <a:xfrm>
            <a:off x="7055549" y="2616849"/>
            <a:ext cx="1809601" cy="422701"/>
            <a:chOff x="0" y="0"/>
            <a:chExt cx="1809600" cy="422700"/>
          </a:xfrm>
        </p:grpSpPr>
        <p:sp>
          <p:nvSpPr>
            <p:cNvPr id="193" name="Rounded Rectangle"/>
            <p:cNvSpPr/>
            <p:nvPr/>
          </p:nvSpPr>
          <p:spPr>
            <a:xfrm>
              <a:off x="0" y="0"/>
              <a:ext cx="18096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94" name="Design Tools API"/>
            <p:cNvSpPr txBox="1"/>
            <p:nvPr/>
          </p:nvSpPr>
          <p:spPr>
            <a:xfrm>
              <a:off x="61284" y="82395"/>
              <a:ext cx="1687031" cy="257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Design Tools API</a:t>
              </a:r>
            </a:p>
          </p:txBody>
        </p:sp>
      </p:grpSp>
      <p:grpSp>
        <p:nvGrpSpPr>
          <p:cNvPr id="198" name="Google Shape;180;p25"/>
          <p:cNvGrpSpPr/>
          <p:nvPr/>
        </p:nvGrpSpPr>
        <p:grpSpPr>
          <a:xfrm>
            <a:off x="7055549" y="3150250"/>
            <a:ext cx="1809601" cy="422701"/>
            <a:chOff x="0" y="0"/>
            <a:chExt cx="1809600" cy="422700"/>
          </a:xfrm>
        </p:grpSpPr>
        <p:sp>
          <p:nvSpPr>
            <p:cNvPr id="196" name="Rounded Rectangle"/>
            <p:cNvSpPr/>
            <p:nvPr/>
          </p:nvSpPr>
          <p:spPr>
            <a:xfrm>
              <a:off x="0" y="0"/>
              <a:ext cx="18096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Email Platform"/>
            <p:cNvSpPr/>
            <p:nvPr/>
          </p:nvSpPr>
          <p:spPr>
            <a:xfrm>
              <a:off x="61284" y="211350"/>
              <a:ext cx="168703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Email Platform</a:t>
              </a:r>
            </a:p>
          </p:txBody>
        </p:sp>
      </p:grpSp>
      <p:grpSp>
        <p:nvGrpSpPr>
          <p:cNvPr id="201" name="Google Shape;181;p25"/>
          <p:cNvGrpSpPr/>
          <p:nvPr/>
        </p:nvGrpSpPr>
        <p:grpSpPr>
          <a:xfrm>
            <a:off x="7055549" y="3683649"/>
            <a:ext cx="1809601" cy="422701"/>
            <a:chOff x="0" y="0"/>
            <a:chExt cx="1809600" cy="422700"/>
          </a:xfrm>
        </p:grpSpPr>
        <p:sp>
          <p:nvSpPr>
            <p:cNvPr id="199" name="Rounded Rectangle"/>
            <p:cNvSpPr/>
            <p:nvPr/>
          </p:nvSpPr>
          <p:spPr>
            <a:xfrm>
              <a:off x="0" y="0"/>
              <a:ext cx="18096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torage Services"/>
            <p:cNvSpPr txBox="1"/>
            <p:nvPr/>
          </p:nvSpPr>
          <p:spPr>
            <a:xfrm>
              <a:off x="61284" y="82395"/>
              <a:ext cx="1687031" cy="257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Storage Services</a:t>
              </a:r>
            </a:p>
          </p:txBody>
        </p:sp>
      </p:grpSp>
      <p:grpSp>
        <p:nvGrpSpPr>
          <p:cNvPr id="204" name="Google Shape;182;p25"/>
          <p:cNvGrpSpPr/>
          <p:nvPr/>
        </p:nvGrpSpPr>
        <p:grpSpPr>
          <a:xfrm>
            <a:off x="7055549" y="4185145"/>
            <a:ext cx="1809601" cy="486510"/>
            <a:chOff x="0" y="0"/>
            <a:chExt cx="1809600" cy="486508"/>
          </a:xfrm>
        </p:grpSpPr>
        <p:sp>
          <p:nvSpPr>
            <p:cNvPr id="202" name="Rounded Rectangle"/>
            <p:cNvSpPr/>
            <p:nvPr/>
          </p:nvSpPr>
          <p:spPr>
            <a:xfrm>
              <a:off x="0" y="31904"/>
              <a:ext cx="18096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3" name="Github &amp; Delivery Pipeline"/>
            <p:cNvSpPr txBox="1"/>
            <p:nvPr/>
          </p:nvSpPr>
          <p:spPr>
            <a:xfrm>
              <a:off x="61284" y="0"/>
              <a:ext cx="1687031" cy="4865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Github &amp; Delivery Pipeline</a:t>
              </a:r>
            </a:p>
          </p:txBody>
        </p:sp>
      </p:grpSp>
      <p:grpSp>
        <p:nvGrpSpPr>
          <p:cNvPr id="207" name="Google Shape;142;p25"/>
          <p:cNvGrpSpPr/>
          <p:nvPr/>
        </p:nvGrpSpPr>
        <p:grpSpPr>
          <a:xfrm>
            <a:off x="1303428" y="2687122"/>
            <a:ext cx="1294802" cy="422702"/>
            <a:chOff x="0" y="0"/>
            <a:chExt cx="1294800" cy="422700"/>
          </a:xfrm>
        </p:grpSpPr>
        <p:sp>
          <p:nvSpPr>
            <p:cNvPr id="205" name="Rounded Rectangle"/>
            <p:cNvSpPr/>
            <p:nvPr/>
          </p:nvSpPr>
          <p:spPr>
            <a:xfrm>
              <a:off x="0" y="0"/>
              <a:ext cx="1294801" cy="422701"/>
            </a:xfrm>
            <a:prstGeom prst="roundRect">
              <a:avLst>
                <a:gd name="adj" fmla="val 16667"/>
              </a:avLst>
            </a:prstGeom>
            <a:solidFill>
              <a:srgbClr val="1F3864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06" name="Web Browser"/>
            <p:cNvSpPr txBox="1"/>
            <p:nvPr/>
          </p:nvSpPr>
          <p:spPr>
            <a:xfrm>
              <a:off x="61285" y="82395"/>
              <a:ext cx="1172231" cy="257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Web Browser</a:t>
              </a:r>
            </a:p>
          </p:txBody>
        </p:sp>
      </p:grpSp>
      <p:sp>
        <p:nvSpPr>
          <p:cNvPr id="208" name="Google Shape;154;p25"/>
          <p:cNvSpPr/>
          <p:nvPr/>
        </p:nvSpPr>
        <p:spPr>
          <a:xfrm flipH="1">
            <a:off x="746226" y="3047242"/>
            <a:ext cx="1010472" cy="1224631"/>
          </a:xfrm>
          <a:prstGeom prst="line">
            <a:avLst/>
          </a:prstGeom>
          <a:ln>
            <a:solidFill>
              <a:srgbClr val="44546A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Google Shape;158;p25"/>
          <p:cNvSpPr/>
          <p:nvPr/>
        </p:nvSpPr>
        <p:spPr>
          <a:xfrm>
            <a:off x="2592800" y="2950874"/>
            <a:ext cx="205201" cy="1"/>
          </a:xfrm>
          <a:prstGeom prst="line">
            <a:avLst/>
          </a:prstGeom>
          <a:ln>
            <a:solidFill>
              <a:srgbClr val="44546A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RFgVVxGnsS4i.png" descr="RFgVVxGnsS4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2423" y="4525659"/>
            <a:ext cx="15009097" cy="5586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AWS Architecture - Page 3.png" descr="AWS Architecture - Page 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094" y="1465838"/>
            <a:ext cx="9152188" cy="351705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Application: Custom Threads Type: Application Architecture View: Process View Style: Client-Server Pattern"/>
          <p:cNvSpPr txBox="1"/>
          <p:nvPr/>
        </p:nvSpPr>
        <p:spPr>
          <a:xfrm>
            <a:off x="3346564" y="58533"/>
            <a:ext cx="2180225" cy="1140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81000"/>
              </a:lnSpc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Application: Custom Threads</a:t>
            </a:r>
            <a:br/>
            <a:r>
              <a:t>Type: Application Architecture</a:t>
            </a:r>
            <a:br/>
            <a:r>
              <a:t>View: Process View</a:t>
            </a:r>
            <a:br/>
            <a:r>
              <a:t>Style: Client-Server Pattern</a:t>
            </a:r>
            <a:endParaRPr sz="2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